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669075" cy="9753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1">
          <p15:clr>
            <a:srgbClr val="000000"/>
          </p15:clr>
        </p15:guide>
        <p15:guide id="4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gTDZi2VjN/HpPInqFfLaw11Oh0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1" orient="horz"/>
        <p:guide pos="3840"/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938" cy="48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7" y="0"/>
            <a:ext cx="2889938" cy="48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7988" y="1219200"/>
            <a:ext cx="5853112" cy="329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264228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407988" y="1219200"/>
            <a:ext cx="5853112" cy="329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407988" y="1219200"/>
            <a:ext cx="5853112" cy="329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84138" y="731838"/>
            <a:ext cx="6500812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407988" y="1219200"/>
            <a:ext cx="5853112" cy="329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407988" y="1219200"/>
            <a:ext cx="5853112" cy="329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407988" y="1219200"/>
            <a:ext cx="5853112" cy="329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407988" y="1219200"/>
            <a:ext cx="5853112" cy="329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407988" y="1219200"/>
            <a:ext cx="5853112" cy="329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407988" y="1219200"/>
            <a:ext cx="5853112" cy="329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407988" y="1219200"/>
            <a:ext cx="5853112" cy="329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dia kleur #1">
  <p:cSld name="2_Titeldia kleur #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444" y="1096539"/>
            <a:ext cx="8958263" cy="33004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/>
          <p:nvPr>
            <p:ph type="title"/>
          </p:nvPr>
        </p:nvSpPr>
        <p:spPr>
          <a:xfrm>
            <a:off x="360000" y="81000"/>
            <a:ext cx="8463150" cy="9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" type="body"/>
          </p:nvPr>
        </p:nvSpPr>
        <p:spPr>
          <a:xfrm>
            <a:off x="5930055" y="4818152"/>
            <a:ext cx="3134746" cy="1777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800"/>
              <a:buNone/>
              <a:defRPr b="1" sz="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2"/>
          <p:cNvSpPr/>
          <p:nvPr/>
        </p:nvSpPr>
        <p:spPr>
          <a:xfrm>
            <a:off x="91440" y="3754915"/>
            <a:ext cx="8961120" cy="642037"/>
          </a:xfrm>
          <a:prstGeom prst="rect">
            <a:avLst/>
          </a:prstGeom>
          <a:solidFill>
            <a:srgbClr val="004181">
              <a:alpha val="86666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 txBox="1"/>
          <p:nvPr>
            <p:ph idx="2" type="body"/>
          </p:nvPr>
        </p:nvSpPr>
        <p:spPr>
          <a:xfrm>
            <a:off x="360000" y="3870451"/>
            <a:ext cx="3510000" cy="2170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3" type="body"/>
          </p:nvPr>
        </p:nvSpPr>
        <p:spPr>
          <a:xfrm>
            <a:off x="360000" y="4045951"/>
            <a:ext cx="3510000" cy="2170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/>
          <p:nvPr>
            <p:ph type="title"/>
          </p:nvPr>
        </p:nvSpPr>
        <p:spPr>
          <a:xfrm>
            <a:off x="360000" y="273847"/>
            <a:ext cx="84239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Arial"/>
              <a:buNone/>
              <a:defRPr>
                <a:solidFill>
                  <a:srgbClr val="CC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" type="body"/>
          </p:nvPr>
        </p:nvSpPr>
        <p:spPr>
          <a:xfrm>
            <a:off x="360003" y="1260872"/>
            <a:ext cx="3966298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00"/>
              <a:buNone/>
              <a:defRPr b="1" sz="13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2" name="Google Shape;72;p21"/>
          <p:cNvSpPr txBox="1"/>
          <p:nvPr>
            <p:ph idx="2" type="body"/>
          </p:nvPr>
        </p:nvSpPr>
        <p:spPr>
          <a:xfrm>
            <a:off x="360003" y="1878809"/>
            <a:ext cx="3966298" cy="25181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2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3" type="body"/>
          </p:nvPr>
        </p:nvSpPr>
        <p:spPr>
          <a:xfrm>
            <a:off x="4817700" y="1260872"/>
            <a:ext cx="3966298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00"/>
              <a:buNone/>
              <a:defRPr b="1" sz="13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4" name="Google Shape;74;p21"/>
          <p:cNvSpPr txBox="1"/>
          <p:nvPr>
            <p:ph idx="4" type="body"/>
          </p:nvPr>
        </p:nvSpPr>
        <p:spPr>
          <a:xfrm>
            <a:off x="4817700" y="1878809"/>
            <a:ext cx="3966298" cy="25181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2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5976000" y="4606755"/>
            <a:ext cx="3046734" cy="28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5976000" y="4888351"/>
            <a:ext cx="3050536" cy="178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4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4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4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4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4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4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4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4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4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360000" y="81000"/>
            <a:ext cx="8463150" cy="9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Arial"/>
              <a:buNone/>
              <a:defRPr>
                <a:solidFill>
                  <a:srgbClr val="CC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1" type="ftr"/>
          </p:nvPr>
        </p:nvSpPr>
        <p:spPr>
          <a:xfrm>
            <a:off x="5976000" y="4606755"/>
            <a:ext cx="3046734" cy="28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2" type="sldNum"/>
          </p:nvPr>
        </p:nvSpPr>
        <p:spPr>
          <a:xfrm>
            <a:off x="5976000" y="4888351"/>
            <a:ext cx="3050536" cy="178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5976000" y="4606755"/>
            <a:ext cx="3046734" cy="28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5976000" y="4888351"/>
            <a:ext cx="3050536" cy="178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/>
          <p:nvPr>
            <p:ph type="title"/>
          </p:nvPr>
        </p:nvSpPr>
        <p:spPr>
          <a:xfrm>
            <a:off x="360001" y="342901"/>
            <a:ext cx="3219020" cy="120015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  <a:defRPr sz="2400">
                <a:solidFill>
                  <a:srgbClr val="CC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" type="body"/>
          </p:nvPr>
        </p:nvSpPr>
        <p:spPr>
          <a:xfrm>
            <a:off x="3887391" y="342902"/>
            <a:ext cx="4629150" cy="40528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C00000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400"/>
              <a:buChar char="•"/>
              <a:defRPr sz="14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7" name="Google Shape;87;p24"/>
          <p:cNvSpPr txBox="1"/>
          <p:nvPr>
            <p:ph idx="2" type="body"/>
          </p:nvPr>
        </p:nvSpPr>
        <p:spPr>
          <a:xfrm>
            <a:off x="360001" y="1543051"/>
            <a:ext cx="3219020" cy="28586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88" name="Google Shape;88;p24"/>
          <p:cNvSpPr txBox="1"/>
          <p:nvPr>
            <p:ph idx="11" type="ftr"/>
          </p:nvPr>
        </p:nvSpPr>
        <p:spPr>
          <a:xfrm>
            <a:off x="5976000" y="4606755"/>
            <a:ext cx="3046734" cy="28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5976000" y="4888351"/>
            <a:ext cx="3050536" cy="178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type="title"/>
          </p:nvPr>
        </p:nvSpPr>
        <p:spPr>
          <a:xfrm>
            <a:off x="360001" y="342901"/>
            <a:ext cx="3219020" cy="120015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/>
          <p:nvPr>
            <p:ph idx="2" type="pic"/>
          </p:nvPr>
        </p:nvSpPr>
        <p:spPr>
          <a:xfrm>
            <a:off x="3799803" y="342902"/>
            <a:ext cx="4716741" cy="4052891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 txBox="1"/>
          <p:nvPr>
            <p:ph idx="1" type="body"/>
          </p:nvPr>
        </p:nvSpPr>
        <p:spPr>
          <a:xfrm>
            <a:off x="360001" y="1543051"/>
            <a:ext cx="3219020" cy="28586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4" name="Google Shape;94;p25"/>
          <p:cNvSpPr txBox="1"/>
          <p:nvPr>
            <p:ph idx="11" type="ftr"/>
          </p:nvPr>
        </p:nvSpPr>
        <p:spPr>
          <a:xfrm>
            <a:off x="5976000" y="4606755"/>
            <a:ext cx="3046734" cy="28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5976000" y="4888351"/>
            <a:ext cx="3050536" cy="178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title"/>
          </p:nvPr>
        </p:nvSpPr>
        <p:spPr>
          <a:xfrm>
            <a:off x="360000" y="81000"/>
            <a:ext cx="8463150" cy="9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" type="body"/>
          </p:nvPr>
        </p:nvSpPr>
        <p:spPr>
          <a:xfrm rot="5400000">
            <a:off x="2978263" y="-1448732"/>
            <a:ext cx="3263504" cy="84964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1" type="ftr"/>
          </p:nvPr>
        </p:nvSpPr>
        <p:spPr>
          <a:xfrm>
            <a:off x="5976000" y="4606755"/>
            <a:ext cx="3046734" cy="28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2" type="sldNum"/>
          </p:nvPr>
        </p:nvSpPr>
        <p:spPr>
          <a:xfrm>
            <a:off x="5976000" y="4888351"/>
            <a:ext cx="3050536" cy="178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/>
          <p:nvPr>
            <p:ph type="title"/>
          </p:nvPr>
        </p:nvSpPr>
        <p:spPr>
          <a:xfrm rot="5400000">
            <a:off x="5467960" y="1349561"/>
            <a:ext cx="412310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" type="body"/>
          </p:nvPr>
        </p:nvSpPr>
        <p:spPr>
          <a:xfrm rot="5400000">
            <a:off x="1350685" y="-681739"/>
            <a:ext cx="4123107" cy="603427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1" type="ftr"/>
          </p:nvPr>
        </p:nvSpPr>
        <p:spPr>
          <a:xfrm>
            <a:off x="5976000" y="4606755"/>
            <a:ext cx="3046734" cy="28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5976000" y="4888351"/>
            <a:ext cx="3050536" cy="178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2 kaders">
  <p:cSld name="Titel en 2 kader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1350000" y="1512000"/>
            <a:ext cx="3510000" cy="28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2286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indent="-2286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2" type="body"/>
          </p:nvPr>
        </p:nvSpPr>
        <p:spPr>
          <a:xfrm>
            <a:off x="5063957" y="1512000"/>
            <a:ext cx="3510000" cy="28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2286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indent="-2286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1350005" y="600075"/>
            <a:ext cx="722395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kader" type="obj">
  <p:cSld name="OBJEC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1350005" y="600075"/>
            <a:ext cx="722395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" type="body"/>
          </p:nvPr>
        </p:nvSpPr>
        <p:spPr>
          <a:xfrm>
            <a:off x="1350000" y="1512001"/>
            <a:ext cx="7222500" cy="28344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2286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2286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indent="-2286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2286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>
  <p:cSld name="Titeldia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1"/>
          <p:cNvGrpSpPr/>
          <p:nvPr/>
        </p:nvGrpSpPr>
        <p:grpSpPr>
          <a:xfrm>
            <a:off x="1195" y="0"/>
            <a:ext cx="9141619" cy="5143500"/>
            <a:chOff x="1" y="0"/>
            <a:chExt cx="7678" cy="4320"/>
          </a:xfrm>
        </p:grpSpPr>
        <p:sp>
          <p:nvSpPr>
            <p:cNvPr id="137" name="Google Shape;137;p31"/>
            <p:cNvSpPr/>
            <p:nvPr/>
          </p:nvSpPr>
          <p:spPr>
            <a:xfrm>
              <a:off x="457" y="3858"/>
              <a:ext cx="216" cy="102"/>
            </a:xfrm>
            <a:prstGeom prst="rect">
              <a:avLst/>
            </a:pr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" name="Google Shape;138;p31"/>
            <p:cNvSpPr/>
            <p:nvPr/>
          </p:nvSpPr>
          <p:spPr>
            <a:xfrm>
              <a:off x="457" y="576"/>
              <a:ext cx="216" cy="99"/>
            </a:xfrm>
            <a:prstGeom prst="rect">
              <a:avLst/>
            </a:pr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457" y="47"/>
              <a:ext cx="216" cy="97"/>
            </a:xfrm>
            <a:prstGeom prst="rect">
              <a:avLst/>
            </a:pr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1" y="648"/>
              <a:ext cx="7678" cy="3240"/>
            </a:xfrm>
            <a:prstGeom prst="rect">
              <a:avLst/>
            </a:pr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" name="Google Shape;141;p31"/>
            <p:cNvSpPr/>
            <p:nvPr/>
          </p:nvSpPr>
          <p:spPr>
            <a:xfrm>
              <a:off x="457" y="0"/>
              <a:ext cx="216" cy="72"/>
            </a:xfrm>
            <a:prstGeom prst="rect">
              <a:avLst/>
            </a:pr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2" name="Google Shape;142;p31"/>
            <p:cNvSpPr/>
            <p:nvPr/>
          </p:nvSpPr>
          <p:spPr>
            <a:xfrm>
              <a:off x="457" y="288"/>
              <a:ext cx="216" cy="72"/>
            </a:xfrm>
            <a:prstGeom prst="rect">
              <a:avLst/>
            </a:pr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3" name="Google Shape;143;p31"/>
            <p:cNvSpPr/>
            <p:nvPr/>
          </p:nvSpPr>
          <p:spPr>
            <a:xfrm>
              <a:off x="457" y="648"/>
              <a:ext cx="216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" name="Google Shape;144;p31"/>
            <p:cNvSpPr/>
            <p:nvPr/>
          </p:nvSpPr>
          <p:spPr>
            <a:xfrm>
              <a:off x="457" y="1008"/>
              <a:ext cx="216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5" name="Google Shape;145;p31"/>
            <p:cNvSpPr/>
            <p:nvPr/>
          </p:nvSpPr>
          <p:spPr>
            <a:xfrm>
              <a:off x="457" y="1800"/>
              <a:ext cx="216" cy="83"/>
            </a:xfrm>
            <a:prstGeom prst="rect">
              <a:avLst/>
            </a:pr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" name="Google Shape;146;p31"/>
            <p:cNvSpPr/>
            <p:nvPr/>
          </p:nvSpPr>
          <p:spPr>
            <a:xfrm>
              <a:off x="457" y="1872"/>
              <a:ext cx="216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" name="Google Shape;147;p31"/>
            <p:cNvSpPr/>
            <p:nvPr/>
          </p:nvSpPr>
          <p:spPr>
            <a:xfrm>
              <a:off x="457" y="2376"/>
              <a:ext cx="216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" name="Google Shape;148;p31"/>
            <p:cNvSpPr/>
            <p:nvPr/>
          </p:nvSpPr>
          <p:spPr>
            <a:xfrm>
              <a:off x="457" y="3024"/>
              <a:ext cx="216" cy="72"/>
            </a:xfrm>
            <a:prstGeom prst="rect">
              <a:avLst/>
            </a:pr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" name="Google Shape;149;p31"/>
            <p:cNvSpPr/>
            <p:nvPr/>
          </p:nvSpPr>
          <p:spPr>
            <a:xfrm>
              <a:off x="457" y="3528"/>
              <a:ext cx="216" cy="72"/>
            </a:xfrm>
            <a:prstGeom prst="rect">
              <a:avLst/>
            </a:pr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" name="Google Shape;150;p31"/>
            <p:cNvSpPr/>
            <p:nvPr/>
          </p:nvSpPr>
          <p:spPr>
            <a:xfrm>
              <a:off x="457" y="3816"/>
              <a:ext cx="216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1" name="Google Shape;151;p31"/>
            <p:cNvSpPr/>
            <p:nvPr/>
          </p:nvSpPr>
          <p:spPr>
            <a:xfrm>
              <a:off x="457" y="3960"/>
              <a:ext cx="216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457" y="4248"/>
              <a:ext cx="216" cy="72"/>
            </a:xfrm>
            <a:prstGeom prst="rect">
              <a:avLst/>
            </a:pr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6821" y="231"/>
              <a:ext cx="351" cy="64"/>
            </a:xfrm>
            <a:custGeom>
              <a:rect b="b" l="l" r="r" t="t"/>
              <a:pathLst>
                <a:path extrusionOk="0" h="89" w="487">
                  <a:moveTo>
                    <a:pt x="0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0" y="5"/>
                  </a:lnTo>
                  <a:close/>
                  <a:moveTo>
                    <a:pt x="64" y="26"/>
                  </a:moveTo>
                  <a:cubicBezTo>
                    <a:pt x="55" y="26"/>
                    <a:pt x="47" y="31"/>
                    <a:pt x="45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6" y="41"/>
                    <a:pt x="53" y="36"/>
                    <a:pt x="61" y="36"/>
                  </a:cubicBezTo>
                  <a:cubicBezTo>
                    <a:pt x="69" y="36"/>
                    <a:pt x="73" y="41"/>
                    <a:pt x="73" y="51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34"/>
                    <a:pt x="76" y="26"/>
                    <a:pt x="64" y="26"/>
                  </a:cubicBezTo>
                  <a:close/>
                  <a:moveTo>
                    <a:pt x="132" y="53"/>
                  </a:moveTo>
                  <a:cubicBezTo>
                    <a:pt x="120" y="51"/>
                    <a:pt x="120" y="51"/>
                    <a:pt x="120" y="51"/>
                  </a:cubicBezTo>
                  <a:cubicBezTo>
                    <a:pt x="115" y="50"/>
                    <a:pt x="111" y="48"/>
                    <a:pt x="111" y="42"/>
                  </a:cubicBezTo>
                  <a:cubicBezTo>
                    <a:pt x="111" y="37"/>
                    <a:pt x="115" y="34"/>
                    <a:pt x="122" y="34"/>
                  </a:cubicBezTo>
                  <a:cubicBezTo>
                    <a:pt x="130" y="34"/>
                    <a:pt x="134" y="38"/>
                    <a:pt x="135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5" y="33"/>
                    <a:pt x="137" y="26"/>
                    <a:pt x="122" y="26"/>
                  </a:cubicBezTo>
                  <a:cubicBezTo>
                    <a:pt x="109" y="26"/>
                    <a:pt x="99" y="32"/>
                    <a:pt x="99" y="44"/>
                  </a:cubicBezTo>
                  <a:cubicBezTo>
                    <a:pt x="99" y="53"/>
                    <a:pt x="105" y="58"/>
                    <a:pt x="117" y="60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32" y="63"/>
                    <a:pt x="136" y="65"/>
                    <a:pt x="136" y="71"/>
                  </a:cubicBezTo>
                  <a:cubicBezTo>
                    <a:pt x="136" y="77"/>
                    <a:pt x="131" y="80"/>
                    <a:pt x="123" y="80"/>
                  </a:cubicBezTo>
                  <a:cubicBezTo>
                    <a:pt x="115" y="80"/>
                    <a:pt x="110" y="76"/>
                    <a:pt x="110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9" y="82"/>
                    <a:pt x="108" y="89"/>
                    <a:pt x="122" y="89"/>
                  </a:cubicBezTo>
                  <a:cubicBezTo>
                    <a:pt x="137" y="89"/>
                    <a:pt x="147" y="81"/>
                    <a:pt x="147" y="70"/>
                  </a:cubicBezTo>
                  <a:cubicBezTo>
                    <a:pt x="147" y="61"/>
                    <a:pt x="142" y="55"/>
                    <a:pt x="132" y="53"/>
                  </a:cubicBezTo>
                  <a:close/>
                  <a:moveTo>
                    <a:pt x="183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72" y="82"/>
                    <a:pt x="177" y="88"/>
                    <a:pt x="191" y="88"/>
                  </a:cubicBezTo>
                  <a:cubicBezTo>
                    <a:pt x="196" y="88"/>
                    <a:pt x="201" y="88"/>
                    <a:pt x="203" y="86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1" y="78"/>
                    <a:pt x="197" y="79"/>
                    <a:pt x="193" y="79"/>
                  </a:cubicBezTo>
                  <a:cubicBezTo>
                    <a:pt x="188" y="79"/>
                    <a:pt x="184" y="78"/>
                    <a:pt x="183" y="77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183" y="27"/>
                    <a:pt x="183" y="27"/>
                    <a:pt x="183" y="27"/>
                  </a:cubicBezTo>
                  <a:lnTo>
                    <a:pt x="183" y="0"/>
                  </a:lnTo>
                  <a:close/>
                  <a:moveTo>
                    <a:pt x="218" y="18"/>
                  </a:moveTo>
                  <a:cubicBezTo>
                    <a:pt x="229" y="18"/>
                    <a:pt x="229" y="18"/>
                    <a:pt x="229" y="18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8" y="18"/>
                  </a:lnTo>
                  <a:close/>
                  <a:moveTo>
                    <a:pt x="268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27"/>
                    <a:pt x="257" y="27"/>
                    <a:pt x="257" y="27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82"/>
                    <a:pt x="263" y="88"/>
                    <a:pt x="277" y="88"/>
                  </a:cubicBezTo>
                  <a:cubicBezTo>
                    <a:pt x="282" y="88"/>
                    <a:pt x="286" y="88"/>
                    <a:pt x="289" y="86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6" y="78"/>
                    <a:pt x="282" y="79"/>
                    <a:pt x="278" y="79"/>
                  </a:cubicBezTo>
                  <a:cubicBezTo>
                    <a:pt x="274" y="79"/>
                    <a:pt x="270" y="78"/>
                    <a:pt x="268" y="77"/>
                  </a:cubicBezTo>
                  <a:cubicBezTo>
                    <a:pt x="268" y="36"/>
                    <a:pt x="268" y="36"/>
                    <a:pt x="268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27"/>
                    <a:pt x="291" y="27"/>
                    <a:pt x="291" y="27"/>
                  </a:cubicBezTo>
                  <a:cubicBezTo>
                    <a:pt x="268" y="27"/>
                    <a:pt x="268" y="27"/>
                    <a:pt x="268" y="27"/>
                  </a:cubicBezTo>
                  <a:lnTo>
                    <a:pt x="268" y="0"/>
                  </a:lnTo>
                  <a:close/>
                  <a:moveTo>
                    <a:pt x="344" y="64"/>
                  </a:moveTo>
                  <a:cubicBezTo>
                    <a:pt x="341" y="73"/>
                    <a:pt x="334" y="79"/>
                    <a:pt x="326" y="79"/>
                  </a:cubicBezTo>
                  <a:cubicBezTo>
                    <a:pt x="318" y="79"/>
                    <a:pt x="314" y="74"/>
                    <a:pt x="314" y="64"/>
                  </a:cubicBezTo>
                  <a:cubicBezTo>
                    <a:pt x="314" y="27"/>
                    <a:pt x="314" y="27"/>
                    <a:pt x="314" y="27"/>
                  </a:cubicBezTo>
                  <a:cubicBezTo>
                    <a:pt x="303" y="27"/>
                    <a:pt x="303" y="27"/>
                    <a:pt x="303" y="27"/>
                  </a:cubicBezTo>
                  <a:cubicBezTo>
                    <a:pt x="303" y="67"/>
                    <a:pt x="303" y="67"/>
                    <a:pt x="303" y="67"/>
                  </a:cubicBezTo>
                  <a:cubicBezTo>
                    <a:pt x="303" y="81"/>
                    <a:pt x="311" y="89"/>
                    <a:pt x="323" y="89"/>
                  </a:cubicBezTo>
                  <a:cubicBezTo>
                    <a:pt x="332" y="89"/>
                    <a:pt x="340" y="84"/>
                    <a:pt x="343" y="77"/>
                  </a:cubicBezTo>
                  <a:cubicBezTo>
                    <a:pt x="344" y="77"/>
                    <a:pt x="344" y="77"/>
                    <a:pt x="344" y="77"/>
                  </a:cubicBezTo>
                  <a:cubicBezTo>
                    <a:pt x="344" y="87"/>
                    <a:pt x="344" y="87"/>
                    <a:pt x="344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44" y="27"/>
                    <a:pt x="344" y="27"/>
                    <a:pt x="344" y="27"/>
                  </a:cubicBezTo>
                  <a:lnTo>
                    <a:pt x="344" y="64"/>
                  </a:lnTo>
                  <a:close/>
                  <a:moveTo>
                    <a:pt x="414" y="64"/>
                  </a:moveTo>
                  <a:cubicBezTo>
                    <a:pt x="411" y="73"/>
                    <a:pt x="404" y="79"/>
                    <a:pt x="396" y="79"/>
                  </a:cubicBezTo>
                  <a:cubicBezTo>
                    <a:pt x="388" y="79"/>
                    <a:pt x="384" y="74"/>
                    <a:pt x="384" y="64"/>
                  </a:cubicBezTo>
                  <a:cubicBezTo>
                    <a:pt x="384" y="27"/>
                    <a:pt x="384" y="27"/>
                    <a:pt x="384" y="27"/>
                  </a:cubicBezTo>
                  <a:cubicBezTo>
                    <a:pt x="373" y="27"/>
                    <a:pt x="373" y="27"/>
                    <a:pt x="373" y="27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3" y="81"/>
                    <a:pt x="381" y="89"/>
                    <a:pt x="393" y="89"/>
                  </a:cubicBezTo>
                  <a:cubicBezTo>
                    <a:pt x="402" y="89"/>
                    <a:pt x="410" y="84"/>
                    <a:pt x="412" y="77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4" y="87"/>
                    <a:pt x="414" y="87"/>
                    <a:pt x="414" y="87"/>
                  </a:cubicBezTo>
                  <a:cubicBezTo>
                    <a:pt x="425" y="87"/>
                    <a:pt x="425" y="87"/>
                    <a:pt x="425" y="87"/>
                  </a:cubicBezTo>
                  <a:cubicBezTo>
                    <a:pt x="425" y="27"/>
                    <a:pt x="425" y="27"/>
                    <a:pt x="425" y="27"/>
                  </a:cubicBezTo>
                  <a:cubicBezTo>
                    <a:pt x="414" y="27"/>
                    <a:pt x="414" y="27"/>
                    <a:pt x="414" y="27"/>
                  </a:cubicBezTo>
                  <a:lnTo>
                    <a:pt x="414" y="64"/>
                  </a:lnTo>
                  <a:close/>
                  <a:moveTo>
                    <a:pt x="487" y="36"/>
                  </a:moveTo>
                  <a:cubicBezTo>
                    <a:pt x="487" y="27"/>
                    <a:pt x="487" y="27"/>
                    <a:pt x="487" y="27"/>
                  </a:cubicBezTo>
                  <a:cubicBezTo>
                    <a:pt x="464" y="27"/>
                    <a:pt x="464" y="27"/>
                    <a:pt x="464" y="27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3" y="27"/>
                    <a:pt x="453" y="27"/>
                    <a:pt x="453" y="27"/>
                  </a:cubicBezTo>
                  <a:cubicBezTo>
                    <a:pt x="436" y="27"/>
                    <a:pt x="436" y="27"/>
                    <a:pt x="436" y="27"/>
                  </a:cubicBezTo>
                  <a:cubicBezTo>
                    <a:pt x="436" y="36"/>
                    <a:pt x="436" y="36"/>
                    <a:pt x="436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72"/>
                    <a:pt x="453" y="72"/>
                    <a:pt x="453" y="72"/>
                  </a:cubicBezTo>
                  <a:cubicBezTo>
                    <a:pt x="453" y="82"/>
                    <a:pt x="458" y="88"/>
                    <a:pt x="472" y="88"/>
                  </a:cubicBezTo>
                  <a:cubicBezTo>
                    <a:pt x="477" y="88"/>
                    <a:pt x="482" y="88"/>
                    <a:pt x="484" y="86"/>
                  </a:cubicBezTo>
                  <a:cubicBezTo>
                    <a:pt x="484" y="77"/>
                    <a:pt x="484" y="77"/>
                    <a:pt x="484" y="77"/>
                  </a:cubicBezTo>
                  <a:cubicBezTo>
                    <a:pt x="482" y="78"/>
                    <a:pt x="478" y="79"/>
                    <a:pt x="474" y="79"/>
                  </a:cubicBezTo>
                  <a:cubicBezTo>
                    <a:pt x="469" y="79"/>
                    <a:pt x="465" y="78"/>
                    <a:pt x="464" y="77"/>
                  </a:cubicBezTo>
                  <a:cubicBezTo>
                    <a:pt x="464" y="36"/>
                    <a:pt x="464" y="36"/>
                    <a:pt x="464" y="36"/>
                  </a:cubicBezTo>
                  <a:lnTo>
                    <a:pt x="487" y="36"/>
                  </a:lnTo>
                  <a:close/>
                </a:path>
              </a:pathLst>
            </a:cu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5511" y="218"/>
              <a:ext cx="877" cy="124"/>
            </a:xfrm>
            <a:custGeom>
              <a:rect b="b" l="l" r="r" t="t"/>
              <a:pathLst>
                <a:path extrusionOk="0" h="172" w="1218">
                  <a:moveTo>
                    <a:pt x="13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3" y="136"/>
                    <a:pt x="93" y="136"/>
                    <a:pt x="93" y="136"/>
                  </a:cubicBezTo>
                  <a:lnTo>
                    <a:pt x="137" y="0"/>
                  </a:lnTo>
                  <a:close/>
                  <a:moveTo>
                    <a:pt x="256" y="100"/>
                  </a:moveTo>
                  <a:cubicBezTo>
                    <a:pt x="329" y="100"/>
                    <a:pt x="329" y="100"/>
                    <a:pt x="329" y="100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6" y="36"/>
                    <a:pt x="256" y="36"/>
                    <a:pt x="256" y="36"/>
                  </a:cubicBezTo>
                  <a:cubicBezTo>
                    <a:pt x="356" y="36"/>
                    <a:pt x="356" y="36"/>
                    <a:pt x="356" y="3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172"/>
                    <a:pt x="213" y="172"/>
                    <a:pt x="213" y="172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60" y="135"/>
                    <a:pt x="360" y="135"/>
                    <a:pt x="360" y="135"/>
                  </a:cubicBezTo>
                  <a:cubicBezTo>
                    <a:pt x="256" y="135"/>
                    <a:pt x="256" y="135"/>
                    <a:pt x="256" y="135"/>
                  </a:cubicBezTo>
                  <a:lnTo>
                    <a:pt x="256" y="100"/>
                  </a:lnTo>
                  <a:close/>
                  <a:moveTo>
                    <a:pt x="520" y="103"/>
                  </a:moveTo>
                  <a:cubicBezTo>
                    <a:pt x="559" y="172"/>
                    <a:pt x="559" y="172"/>
                    <a:pt x="559" y="172"/>
                  </a:cubicBezTo>
                  <a:cubicBezTo>
                    <a:pt x="512" y="172"/>
                    <a:pt x="512" y="172"/>
                    <a:pt x="512" y="172"/>
                  </a:cubicBezTo>
                  <a:cubicBezTo>
                    <a:pt x="475" y="108"/>
                    <a:pt x="475" y="108"/>
                    <a:pt x="475" y="108"/>
                  </a:cubicBezTo>
                  <a:cubicBezTo>
                    <a:pt x="442" y="108"/>
                    <a:pt x="442" y="108"/>
                    <a:pt x="442" y="108"/>
                  </a:cubicBezTo>
                  <a:cubicBezTo>
                    <a:pt x="442" y="172"/>
                    <a:pt x="442" y="172"/>
                    <a:pt x="442" y="172"/>
                  </a:cubicBezTo>
                  <a:cubicBezTo>
                    <a:pt x="399" y="172"/>
                    <a:pt x="399" y="172"/>
                    <a:pt x="399" y="172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35" y="0"/>
                    <a:pt x="557" y="20"/>
                    <a:pt x="557" y="53"/>
                  </a:cubicBezTo>
                  <a:cubicBezTo>
                    <a:pt x="557" y="77"/>
                    <a:pt x="542" y="97"/>
                    <a:pt x="520" y="103"/>
                  </a:cubicBezTo>
                  <a:close/>
                  <a:moveTo>
                    <a:pt x="512" y="56"/>
                  </a:moveTo>
                  <a:cubicBezTo>
                    <a:pt x="512" y="43"/>
                    <a:pt x="503" y="36"/>
                    <a:pt x="491" y="36"/>
                  </a:cubicBezTo>
                  <a:cubicBezTo>
                    <a:pt x="442" y="36"/>
                    <a:pt x="442" y="36"/>
                    <a:pt x="442" y="36"/>
                  </a:cubicBezTo>
                  <a:cubicBezTo>
                    <a:pt x="442" y="75"/>
                    <a:pt x="442" y="75"/>
                    <a:pt x="442" y="75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505" y="75"/>
                    <a:pt x="512" y="67"/>
                    <a:pt x="512" y="56"/>
                  </a:cubicBezTo>
                  <a:close/>
                  <a:moveTo>
                    <a:pt x="766" y="111"/>
                  </a:moveTo>
                  <a:cubicBezTo>
                    <a:pt x="764" y="111"/>
                    <a:pt x="764" y="111"/>
                    <a:pt x="764" y="111"/>
                  </a:cubicBezTo>
                  <a:cubicBezTo>
                    <a:pt x="735" y="4"/>
                    <a:pt x="735" y="4"/>
                    <a:pt x="735" y="4"/>
                  </a:cubicBezTo>
                  <a:cubicBezTo>
                    <a:pt x="687" y="4"/>
                    <a:pt x="687" y="4"/>
                    <a:pt x="687" y="4"/>
                  </a:cubicBezTo>
                  <a:cubicBezTo>
                    <a:pt x="657" y="111"/>
                    <a:pt x="657" y="111"/>
                    <a:pt x="657" y="111"/>
                  </a:cubicBezTo>
                  <a:cubicBezTo>
                    <a:pt x="655" y="111"/>
                    <a:pt x="655" y="111"/>
                    <a:pt x="655" y="111"/>
                  </a:cubicBezTo>
                  <a:cubicBezTo>
                    <a:pt x="627" y="0"/>
                    <a:pt x="627" y="0"/>
                    <a:pt x="627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628" y="172"/>
                    <a:pt x="628" y="172"/>
                    <a:pt x="628" y="172"/>
                  </a:cubicBezTo>
                  <a:cubicBezTo>
                    <a:pt x="679" y="172"/>
                    <a:pt x="679" y="172"/>
                    <a:pt x="679" y="172"/>
                  </a:cubicBezTo>
                  <a:cubicBezTo>
                    <a:pt x="709" y="62"/>
                    <a:pt x="709" y="62"/>
                    <a:pt x="709" y="62"/>
                  </a:cubicBezTo>
                  <a:cubicBezTo>
                    <a:pt x="711" y="62"/>
                    <a:pt x="711" y="62"/>
                    <a:pt x="711" y="62"/>
                  </a:cubicBezTo>
                  <a:cubicBezTo>
                    <a:pt x="741" y="172"/>
                    <a:pt x="741" y="172"/>
                    <a:pt x="741" y="172"/>
                  </a:cubicBezTo>
                  <a:cubicBezTo>
                    <a:pt x="793" y="172"/>
                    <a:pt x="793" y="172"/>
                    <a:pt x="793" y="172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794" y="0"/>
                    <a:pt x="794" y="0"/>
                    <a:pt x="794" y="0"/>
                  </a:cubicBezTo>
                  <a:lnTo>
                    <a:pt x="766" y="111"/>
                  </a:lnTo>
                  <a:close/>
                  <a:moveTo>
                    <a:pt x="916" y="100"/>
                  </a:moveTo>
                  <a:cubicBezTo>
                    <a:pt x="989" y="100"/>
                    <a:pt x="989" y="100"/>
                    <a:pt x="989" y="100"/>
                  </a:cubicBezTo>
                  <a:cubicBezTo>
                    <a:pt x="989" y="67"/>
                    <a:pt x="989" y="67"/>
                    <a:pt x="989" y="67"/>
                  </a:cubicBezTo>
                  <a:cubicBezTo>
                    <a:pt x="916" y="67"/>
                    <a:pt x="916" y="67"/>
                    <a:pt x="916" y="67"/>
                  </a:cubicBezTo>
                  <a:cubicBezTo>
                    <a:pt x="916" y="36"/>
                    <a:pt x="916" y="36"/>
                    <a:pt x="916" y="36"/>
                  </a:cubicBezTo>
                  <a:cubicBezTo>
                    <a:pt x="1016" y="36"/>
                    <a:pt x="1016" y="36"/>
                    <a:pt x="1016" y="36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172"/>
                    <a:pt x="874" y="172"/>
                    <a:pt x="874" y="172"/>
                  </a:cubicBezTo>
                  <a:cubicBezTo>
                    <a:pt x="1020" y="172"/>
                    <a:pt x="1020" y="172"/>
                    <a:pt x="1020" y="172"/>
                  </a:cubicBezTo>
                  <a:cubicBezTo>
                    <a:pt x="1020" y="135"/>
                    <a:pt x="1020" y="135"/>
                    <a:pt x="1020" y="135"/>
                  </a:cubicBezTo>
                  <a:cubicBezTo>
                    <a:pt x="916" y="135"/>
                    <a:pt x="916" y="135"/>
                    <a:pt x="916" y="135"/>
                  </a:cubicBezTo>
                  <a:lnTo>
                    <a:pt x="916" y="100"/>
                  </a:lnTo>
                  <a:close/>
                  <a:moveTo>
                    <a:pt x="1171" y="0"/>
                  </a:moveTo>
                  <a:cubicBezTo>
                    <a:pt x="1132" y="67"/>
                    <a:pt x="1132" y="67"/>
                    <a:pt x="1132" y="67"/>
                  </a:cubicBezTo>
                  <a:cubicBezTo>
                    <a:pt x="1130" y="67"/>
                    <a:pt x="1130" y="67"/>
                    <a:pt x="1130" y="67"/>
                  </a:cubicBezTo>
                  <a:cubicBezTo>
                    <a:pt x="1091" y="0"/>
                    <a:pt x="1091" y="0"/>
                    <a:pt x="1091" y="0"/>
                  </a:cubicBezTo>
                  <a:cubicBezTo>
                    <a:pt x="1043" y="0"/>
                    <a:pt x="1043" y="0"/>
                    <a:pt x="1043" y="0"/>
                  </a:cubicBezTo>
                  <a:cubicBezTo>
                    <a:pt x="1109" y="105"/>
                    <a:pt x="1109" y="105"/>
                    <a:pt x="1109" y="105"/>
                  </a:cubicBezTo>
                  <a:cubicBezTo>
                    <a:pt x="1109" y="172"/>
                    <a:pt x="1109" y="172"/>
                    <a:pt x="1109" y="172"/>
                  </a:cubicBezTo>
                  <a:cubicBezTo>
                    <a:pt x="1152" y="172"/>
                    <a:pt x="1152" y="172"/>
                    <a:pt x="1152" y="172"/>
                  </a:cubicBezTo>
                  <a:cubicBezTo>
                    <a:pt x="1152" y="105"/>
                    <a:pt x="1152" y="105"/>
                    <a:pt x="1152" y="105"/>
                  </a:cubicBezTo>
                  <a:cubicBezTo>
                    <a:pt x="1218" y="0"/>
                    <a:pt x="1218" y="0"/>
                    <a:pt x="1218" y="0"/>
                  </a:cubicBezTo>
                  <a:lnTo>
                    <a:pt x="1171" y="0"/>
                  </a:lnTo>
                  <a:close/>
                </a:path>
              </a:pathLst>
            </a:cu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6356" y="333"/>
              <a:ext cx="834" cy="135"/>
            </a:xfrm>
            <a:custGeom>
              <a:rect b="b" l="l" r="r" t="t"/>
              <a:pathLst>
                <a:path extrusionOk="0" h="187" w="1159">
                  <a:moveTo>
                    <a:pt x="96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38" y="164"/>
                    <a:pt x="114" y="187"/>
                    <a:pt x="69" y="187"/>
                  </a:cubicBezTo>
                  <a:cubicBezTo>
                    <a:pt x="26" y="187"/>
                    <a:pt x="0" y="165"/>
                    <a:pt x="0" y="127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39"/>
                    <a:pt x="52" y="148"/>
                    <a:pt x="69" y="148"/>
                  </a:cubicBezTo>
                  <a:cubicBezTo>
                    <a:pt x="86" y="148"/>
                    <a:pt x="96" y="139"/>
                    <a:pt x="96" y="123"/>
                  </a:cubicBezTo>
                  <a:lnTo>
                    <a:pt x="96" y="0"/>
                  </a:lnTo>
                  <a:close/>
                  <a:moveTo>
                    <a:pt x="362" y="97"/>
                  </a:moveTo>
                  <a:cubicBezTo>
                    <a:pt x="362" y="151"/>
                    <a:pt x="324" y="186"/>
                    <a:pt x="269" y="186"/>
                  </a:cubicBezTo>
                  <a:cubicBezTo>
                    <a:pt x="214" y="186"/>
                    <a:pt x="177" y="150"/>
                    <a:pt x="177" y="97"/>
                  </a:cubicBezTo>
                  <a:cubicBezTo>
                    <a:pt x="177" y="44"/>
                    <a:pt x="214" y="8"/>
                    <a:pt x="269" y="8"/>
                  </a:cubicBezTo>
                  <a:cubicBezTo>
                    <a:pt x="325" y="8"/>
                    <a:pt x="362" y="44"/>
                    <a:pt x="362" y="97"/>
                  </a:cubicBezTo>
                  <a:close/>
                  <a:moveTo>
                    <a:pt x="317" y="97"/>
                  </a:moveTo>
                  <a:cubicBezTo>
                    <a:pt x="317" y="67"/>
                    <a:pt x="298" y="48"/>
                    <a:pt x="270" y="48"/>
                  </a:cubicBezTo>
                  <a:cubicBezTo>
                    <a:pt x="241" y="48"/>
                    <a:pt x="221" y="67"/>
                    <a:pt x="221" y="97"/>
                  </a:cubicBezTo>
                  <a:cubicBezTo>
                    <a:pt x="221" y="127"/>
                    <a:pt x="241" y="147"/>
                    <a:pt x="269" y="147"/>
                  </a:cubicBezTo>
                  <a:cubicBezTo>
                    <a:pt x="298" y="147"/>
                    <a:pt x="317" y="127"/>
                    <a:pt x="317" y="97"/>
                  </a:cubicBezTo>
                  <a:close/>
                  <a:moveTo>
                    <a:pt x="526" y="130"/>
                  </a:moveTo>
                  <a:cubicBezTo>
                    <a:pt x="524" y="130"/>
                    <a:pt x="524" y="130"/>
                    <a:pt x="524" y="130"/>
                  </a:cubicBezTo>
                  <a:cubicBezTo>
                    <a:pt x="459" y="11"/>
                    <a:pt x="459" y="11"/>
                    <a:pt x="459" y="11"/>
                  </a:cubicBezTo>
                  <a:cubicBezTo>
                    <a:pt x="401" y="11"/>
                    <a:pt x="401" y="11"/>
                    <a:pt x="401" y="11"/>
                  </a:cubicBezTo>
                  <a:cubicBezTo>
                    <a:pt x="401" y="183"/>
                    <a:pt x="401" y="183"/>
                    <a:pt x="401" y="183"/>
                  </a:cubicBezTo>
                  <a:cubicBezTo>
                    <a:pt x="443" y="183"/>
                    <a:pt x="443" y="183"/>
                    <a:pt x="443" y="183"/>
                  </a:cubicBezTo>
                  <a:cubicBezTo>
                    <a:pt x="443" y="67"/>
                    <a:pt x="443" y="67"/>
                    <a:pt x="443" y="67"/>
                  </a:cubicBezTo>
                  <a:cubicBezTo>
                    <a:pt x="445" y="67"/>
                    <a:pt x="445" y="67"/>
                    <a:pt x="445" y="67"/>
                  </a:cubicBezTo>
                  <a:cubicBezTo>
                    <a:pt x="510" y="183"/>
                    <a:pt x="510" y="183"/>
                    <a:pt x="510" y="183"/>
                  </a:cubicBezTo>
                  <a:cubicBezTo>
                    <a:pt x="568" y="183"/>
                    <a:pt x="568" y="183"/>
                    <a:pt x="568" y="183"/>
                  </a:cubicBezTo>
                  <a:cubicBezTo>
                    <a:pt x="568" y="11"/>
                    <a:pt x="568" y="11"/>
                    <a:pt x="568" y="11"/>
                  </a:cubicBezTo>
                  <a:cubicBezTo>
                    <a:pt x="526" y="11"/>
                    <a:pt x="526" y="11"/>
                    <a:pt x="526" y="11"/>
                  </a:cubicBezTo>
                  <a:lnTo>
                    <a:pt x="526" y="130"/>
                  </a:lnTo>
                  <a:close/>
                  <a:moveTo>
                    <a:pt x="784" y="11"/>
                  </a:moveTo>
                  <a:cubicBezTo>
                    <a:pt x="733" y="11"/>
                    <a:pt x="733" y="11"/>
                    <a:pt x="733" y="11"/>
                  </a:cubicBezTo>
                  <a:cubicBezTo>
                    <a:pt x="659" y="90"/>
                    <a:pt x="659" y="90"/>
                    <a:pt x="659" y="90"/>
                  </a:cubicBezTo>
                  <a:cubicBezTo>
                    <a:pt x="659" y="11"/>
                    <a:pt x="659" y="11"/>
                    <a:pt x="659" y="11"/>
                  </a:cubicBezTo>
                  <a:cubicBezTo>
                    <a:pt x="617" y="11"/>
                    <a:pt x="617" y="11"/>
                    <a:pt x="617" y="11"/>
                  </a:cubicBezTo>
                  <a:cubicBezTo>
                    <a:pt x="617" y="183"/>
                    <a:pt x="617" y="183"/>
                    <a:pt x="617" y="183"/>
                  </a:cubicBezTo>
                  <a:cubicBezTo>
                    <a:pt x="659" y="183"/>
                    <a:pt x="659" y="183"/>
                    <a:pt x="659" y="183"/>
                  </a:cubicBezTo>
                  <a:cubicBezTo>
                    <a:pt x="659" y="136"/>
                    <a:pt x="659" y="136"/>
                    <a:pt x="659" y="136"/>
                  </a:cubicBezTo>
                  <a:cubicBezTo>
                    <a:pt x="685" y="107"/>
                    <a:pt x="685" y="107"/>
                    <a:pt x="685" y="107"/>
                  </a:cubicBezTo>
                  <a:cubicBezTo>
                    <a:pt x="736" y="183"/>
                    <a:pt x="736" y="183"/>
                    <a:pt x="736" y="183"/>
                  </a:cubicBezTo>
                  <a:cubicBezTo>
                    <a:pt x="786" y="183"/>
                    <a:pt x="786" y="183"/>
                    <a:pt x="786" y="183"/>
                  </a:cubicBezTo>
                  <a:cubicBezTo>
                    <a:pt x="720" y="81"/>
                    <a:pt x="720" y="81"/>
                    <a:pt x="720" y="81"/>
                  </a:cubicBezTo>
                  <a:lnTo>
                    <a:pt x="784" y="11"/>
                  </a:lnTo>
                  <a:close/>
                  <a:moveTo>
                    <a:pt x="856" y="111"/>
                  </a:moveTo>
                  <a:cubicBezTo>
                    <a:pt x="929" y="111"/>
                    <a:pt x="929" y="111"/>
                    <a:pt x="929" y="111"/>
                  </a:cubicBezTo>
                  <a:cubicBezTo>
                    <a:pt x="929" y="78"/>
                    <a:pt x="929" y="78"/>
                    <a:pt x="929" y="78"/>
                  </a:cubicBezTo>
                  <a:cubicBezTo>
                    <a:pt x="856" y="78"/>
                    <a:pt x="856" y="78"/>
                    <a:pt x="856" y="78"/>
                  </a:cubicBezTo>
                  <a:cubicBezTo>
                    <a:pt x="856" y="48"/>
                    <a:pt x="856" y="48"/>
                    <a:pt x="856" y="48"/>
                  </a:cubicBezTo>
                  <a:cubicBezTo>
                    <a:pt x="956" y="48"/>
                    <a:pt x="956" y="48"/>
                    <a:pt x="956" y="48"/>
                  </a:cubicBezTo>
                  <a:cubicBezTo>
                    <a:pt x="956" y="11"/>
                    <a:pt x="956" y="11"/>
                    <a:pt x="956" y="11"/>
                  </a:cubicBezTo>
                  <a:cubicBezTo>
                    <a:pt x="814" y="11"/>
                    <a:pt x="814" y="11"/>
                    <a:pt x="814" y="11"/>
                  </a:cubicBezTo>
                  <a:cubicBezTo>
                    <a:pt x="814" y="183"/>
                    <a:pt x="814" y="183"/>
                    <a:pt x="814" y="183"/>
                  </a:cubicBezTo>
                  <a:cubicBezTo>
                    <a:pt x="960" y="183"/>
                    <a:pt x="960" y="183"/>
                    <a:pt x="960" y="183"/>
                  </a:cubicBezTo>
                  <a:cubicBezTo>
                    <a:pt x="960" y="147"/>
                    <a:pt x="960" y="147"/>
                    <a:pt x="960" y="147"/>
                  </a:cubicBezTo>
                  <a:cubicBezTo>
                    <a:pt x="856" y="147"/>
                    <a:pt x="856" y="147"/>
                    <a:pt x="856" y="147"/>
                  </a:cubicBezTo>
                  <a:lnTo>
                    <a:pt x="856" y="111"/>
                  </a:lnTo>
                  <a:close/>
                  <a:moveTo>
                    <a:pt x="1159" y="183"/>
                  </a:moveTo>
                  <a:cubicBezTo>
                    <a:pt x="1112" y="183"/>
                    <a:pt x="1112" y="183"/>
                    <a:pt x="1112" y="183"/>
                  </a:cubicBezTo>
                  <a:cubicBezTo>
                    <a:pt x="1075" y="119"/>
                    <a:pt x="1075" y="119"/>
                    <a:pt x="1075" y="119"/>
                  </a:cubicBezTo>
                  <a:cubicBezTo>
                    <a:pt x="1042" y="119"/>
                    <a:pt x="1042" y="119"/>
                    <a:pt x="1042" y="119"/>
                  </a:cubicBezTo>
                  <a:cubicBezTo>
                    <a:pt x="1042" y="183"/>
                    <a:pt x="1042" y="183"/>
                    <a:pt x="1042" y="183"/>
                  </a:cubicBezTo>
                  <a:cubicBezTo>
                    <a:pt x="1000" y="183"/>
                    <a:pt x="1000" y="183"/>
                    <a:pt x="1000" y="183"/>
                  </a:cubicBezTo>
                  <a:cubicBezTo>
                    <a:pt x="1000" y="11"/>
                    <a:pt x="1000" y="11"/>
                    <a:pt x="1000" y="11"/>
                  </a:cubicBezTo>
                  <a:cubicBezTo>
                    <a:pt x="1102" y="11"/>
                    <a:pt x="1102" y="11"/>
                    <a:pt x="1102" y="11"/>
                  </a:cubicBezTo>
                  <a:cubicBezTo>
                    <a:pt x="1135" y="11"/>
                    <a:pt x="1157" y="31"/>
                    <a:pt x="1157" y="64"/>
                  </a:cubicBezTo>
                  <a:cubicBezTo>
                    <a:pt x="1157" y="89"/>
                    <a:pt x="1142" y="108"/>
                    <a:pt x="1120" y="114"/>
                  </a:cubicBezTo>
                  <a:lnTo>
                    <a:pt x="1159" y="183"/>
                  </a:lnTo>
                  <a:close/>
                  <a:moveTo>
                    <a:pt x="1112" y="67"/>
                  </a:moveTo>
                  <a:cubicBezTo>
                    <a:pt x="1112" y="55"/>
                    <a:pt x="1104" y="47"/>
                    <a:pt x="1091" y="47"/>
                  </a:cubicBezTo>
                  <a:cubicBezTo>
                    <a:pt x="1042" y="47"/>
                    <a:pt x="1042" y="47"/>
                    <a:pt x="1042" y="47"/>
                  </a:cubicBezTo>
                  <a:cubicBezTo>
                    <a:pt x="1042" y="86"/>
                    <a:pt x="1042" y="86"/>
                    <a:pt x="1042" y="86"/>
                  </a:cubicBezTo>
                  <a:cubicBezTo>
                    <a:pt x="1091" y="86"/>
                    <a:pt x="1091" y="86"/>
                    <a:pt x="1091" y="86"/>
                  </a:cubicBezTo>
                  <a:cubicBezTo>
                    <a:pt x="1105" y="86"/>
                    <a:pt x="1112" y="78"/>
                    <a:pt x="1112" y="67"/>
                  </a:cubicBezTo>
                  <a:close/>
                </a:path>
              </a:pathLst>
            </a:cu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" name="Google Shape;156;p31"/>
            <p:cNvSpPr/>
            <p:nvPr/>
          </p:nvSpPr>
          <p:spPr>
            <a:xfrm>
              <a:off x="6381" y="315"/>
              <a:ext cx="75" cy="27"/>
            </a:xfrm>
            <a:prstGeom prst="rect">
              <a:avLst/>
            </a:pr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57" name="Google Shape;157;p31"/>
          <p:cNvSpPr txBox="1"/>
          <p:nvPr>
            <p:ph type="title"/>
          </p:nvPr>
        </p:nvSpPr>
        <p:spPr>
          <a:xfrm>
            <a:off x="1344785" y="2055698"/>
            <a:ext cx="6750000" cy="1048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1"/>
          <p:cNvSpPr txBox="1"/>
          <p:nvPr>
            <p:ph idx="1" type="subTitle"/>
          </p:nvPr>
        </p:nvSpPr>
        <p:spPr>
          <a:xfrm>
            <a:off x="1344870" y="3525537"/>
            <a:ext cx="6750000" cy="774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18F8F"/>
              </a:buClr>
              <a:buSzPts val="1500"/>
              <a:buNone/>
              <a:defRPr>
                <a:solidFill>
                  <a:srgbClr val="918F8F"/>
                </a:solidFill>
              </a:defRPr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18F8F"/>
              </a:buClr>
              <a:buSzPts val="1500"/>
              <a:buNone/>
              <a:defRPr>
                <a:solidFill>
                  <a:srgbClr val="918F8F"/>
                </a:solidFill>
              </a:defRPr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18F8F"/>
              </a:buClr>
              <a:buSzPts val="1500"/>
              <a:buNone/>
              <a:defRPr>
                <a:solidFill>
                  <a:srgbClr val="918F8F"/>
                </a:solidFill>
              </a:defRPr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18F8F"/>
              </a:buClr>
              <a:buSzPts val="1700"/>
              <a:buNone/>
              <a:defRPr>
                <a:solidFill>
                  <a:srgbClr val="918F8F"/>
                </a:solidFill>
              </a:defRPr>
            </a:lvl5pPr>
            <a:lvl6pPr lvl="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18F8F"/>
              </a:buClr>
              <a:buSzPts val="1500"/>
              <a:buNone/>
              <a:defRPr>
                <a:solidFill>
                  <a:srgbClr val="918F8F"/>
                </a:solidFill>
              </a:defRPr>
            </a:lvl6pPr>
            <a:lvl7pPr lvl="6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18F8F"/>
              </a:buClr>
              <a:buSzPts val="1500"/>
              <a:buNone/>
              <a:defRPr>
                <a:solidFill>
                  <a:srgbClr val="918F8F"/>
                </a:solidFill>
              </a:defRPr>
            </a:lvl7pPr>
            <a:lvl8pPr lvl="7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18F8F"/>
              </a:buClr>
              <a:buSzPts val="1500"/>
              <a:buNone/>
              <a:defRPr>
                <a:solidFill>
                  <a:srgbClr val="918F8F"/>
                </a:solidFill>
              </a:defRPr>
            </a:lvl8pPr>
            <a:lvl9pPr lvl="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18F8F"/>
              </a:buClr>
              <a:buSzPts val="1500"/>
              <a:buNone/>
              <a:defRPr>
                <a:solidFill>
                  <a:srgbClr val="918F8F"/>
                </a:solidFill>
              </a:defRPr>
            </a:lvl9pPr>
          </a:lstStyle>
          <a:p/>
        </p:txBody>
      </p:sp>
      <p:sp>
        <p:nvSpPr>
          <p:cNvPr id="159" name="Google Shape;159;p31"/>
          <p:cNvSpPr txBox="1"/>
          <p:nvPr>
            <p:ph idx="2" type="body"/>
          </p:nvPr>
        </p:nvSpPr>
        <p:spPr>
          <a:xfrm>
            <a:off x="1344870" y="1166402"/>
            <a:ext cx="6749654" cy="458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>
                <a:solidFill>
                  <a:schemeClr val="lt1"/>
                </a:solidFill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eorgia"/>
              <a:buNone/>
              <a:defRPr b="0" i="0" sz="11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eorgia"/>
              <a:buNone/>
              <a:defRPr b="0" i="0" sz="11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eorgia"/>
              <a:buNone/>
              <a:defRPr b="0" i="0" sz="11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eorgia"/>
              <a:buNone/>
              <a:defRPr b="0" i="0" sz="11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eorgia"/>
              <a:buNone/>
              <a:defRPr b="0" i="0" sz="11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eorgia"/>
              <a:buNone/>
              <a:defRPr b="0" i="0" sz="11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eorgia"/>
              <a:buNone/>
              <a:defRPr b="0" i="0" sz="11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eorgia"/>
              <a:buNone/>
              <a:defRPr b="0" i="0" sz="11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0" name="Google Shape;160;p31"/>
          <p:cNvSpPr txBox="1"/>
          <p:nvPr>
            <p:ph idx="3" type="body"/>
          </p:nvPr>
        </p:nvSpPr>
        <p:spPr>
          <a:xfrm>
            <a:off x="6135884" y="4819787"/>
            <a:ext cx="2432625" cy="16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B3C"/>
              </a:buClr>
              <a:buSzPts val="900"/>
              <a:buFont typeface="Georgia"/>
              <a:buNone/>
              <a:defRPr b="0" i="0" sz="900" u="none">
                <a:solidFill>
                  <a:srgbClr val="423B3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B3C"/>
              </a:buClr>
              <a:buSzPts val="900"/>
              <a:buFont typeface="Georgia"/>
              <a:buNone/>
              <a:defRPr b="0" i="0" sz="900" u="none">
                <a:solidFill>
                  <a:srgbClr val="423B3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B3C"/>
              </a:buClr>
              <a:buSzPts val="900"/>
              <a:buFont typeface="Georgia"/>
              <a:buNone/>
              <a:defRPr b="0" i="0" sz="900" u="none">
                <a:solidFill>
                  <a:srgbClr val="423B3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B3C"/>
              </a:buClr>
              <a:buSzPts val="900"/>
              <a:buFont typeface="Georgia"/>
              <a:buNone/>
              <a:defRPr b="0" i="0" sz="900" u="none">
                <a:solidFill>
                  <a:srgbClr val="423B3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B3C"/>
              </a:buClr>
              <a:buSzPts val="900"/>
              <a:buFont typeface="Georgia"/>
              <a:buNone/>
              <a:defRPr b="0" i="0" sz="900" u="none">
                <a:solidFill>
                  <a:srgbClr val="423B3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B3C"/>
              </a:buClr>
              <a:buSzPts val="900"/>
              <a:buFont typeface="Georgia"/>
              <a:buNone/>
              <a:defRPr b="0" i="0" sz="900" u="none">
                <a:solidFill>
                  <a:srgbClr val="423B3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B3C"/>
              </a:buClr>
              <a:buSzPts val="900"/>
              <a:buFont typeface="Georgia"/>
              <a:buNone/>
              <a:defRPr b="0" i="0" sz="900" u="none">
                <a:solidFill>
                  <a:srgbClr val="423B3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B3C"/>
              </a:buClr>
              <a:buSzPts val="900"/>
              <a:buFont typeface="Georgia"/>
              <a:buNone/>
              <a:defRPr b="0" i="0" sz="900" u="none">
                <a:solidFill>
                  <a:srgbClr val="423B3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60000" y="81000"/>
            <a:ext cx="8463150" cy="9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Arial"/>
              <a:buNone/>
              <a:defRPr>
                <a:solidFill>
                  <a:srgbClr val="CC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61780" y="1167751"/>
            <a:ext cx="849647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2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5976000" y="4606755"/>
            <a:ext cx="3046734" cy="28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5976000" y="4888351"/>
            <a:ext cx="3050536" cy="178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92629" y="1147085"/>
            <a:ext cx="7358744" cy="144916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92629" y="2637066"/>
            <a:ext cx="7358744" cy="4980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4468883" y="4514850"/>
            <a:ext cx="195348" cy="159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800">
                <a:solidFill>
                  <a:srgbClr val="CC0000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b="1" sz="800">
                <a:solidFill>
                  <a:srgbClr val="CC0000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b="1" sz="800">
                <a:solidFill>
                  <a:srgbClr val="CC0000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b="1" sz="800">
                <a:solidFill>
                  <a:srgbClr val="CC0000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b="1" sz="800">
                <a:solidFill>
                  <a:srgbClr val="CC0000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b="1" sz="800">
                <a:solidFill>
                  <a:srgbClr val="CC0000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b="1" sz="800">
                <a:solidFill>
                  <a:srgbClr val="CC0000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b="1" sz="800">
                <a:solidFill>
                  <a:srgbClr val="CC0000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b="1" sz="800">
                <a:solidFill>
                  <a:srgbClr val="CC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>
  <p:cSld name="Titeldia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444" y="1089956"/>
            <a:ext cx="8961121" cy="330699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5930055" y="4818152"/>
            <a:ext cx="3134746" cy="1777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800"/>
              <a:buNone/>
              <a:defRPr b="1" sz="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/>
          <p:nvPr/>
        </p:nvSpPr>
        <p:spPr>
          <a:xfrm>
            <a:off x="88315" y="3764672"/>
            <a:ext cx="8961120" cy="642037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6"/>
          <p:cNvSpPr txBox="1"/>
          <p:nvPr>
            <p:ph type="title"/>
          </p:nvPr>
        </p:nvSpPr>
        <p:spPr>
          <a:xfrm>
            <a:off x="360000" y="81000"/>
            <a:ext cx="8463150" cy="9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2" type="body"/>
          </p:nvPr>
        </p:nvSpPr>
        <p:spPr>
          <a:xfrm>
            <a:off x="360000" y="3899125"/>
            <a:ext cx="3510000" cy="2170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3" type="body"/>
          </p:nvPr>
        </p:nvSpPr>
        <p:spPr>
          <a:xfrm>
            <a:off x="360000" y="4074622"/>
            <a:ext cx="3510000" cy="2170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kleur #1">
  <p:cSld name="Titeldia kleur #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301" y="1096539"/>
            <a:ext cx="8958263" cy="330041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7"/>
          <p:cNvSpPr txBox="1"/>
          <p:nvPr>
            <p:ph type="title"/>
          </p:nvPr>
        </p:nvSpPr>
        <p:spPr>
          <a:xfrm>
            <a:off x="360000" y="81000"/>
            <a:ext cx="8463150" cy="9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Arial"/>
              <a:buNone/>
              <a:defRPr>
                <a:solidFill>
                  <a:srgbClr val="CC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5930055" y="4818152"/>
            <a:ext cx="3134746" cy="1777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800"/>
              <a:buNone/>
              <a:defRPr b="1" sz="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/>
          <p:nvPr/>
        </p:nvSpPr>
        <p:spPr>
          <a:xfrm>
            <a:off x="91440" y="3754915"/>
            <a:ext cx="8961120" cy="642037"/>
          </a:xfrm>
          <a:prstGeom prst="rect">
            <a:avLst/>
          </a:prstGeom>
          <a:solidFill>
            <a:srgbClr val="004181">
              <a:alpha val="86666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7"/>
          <p:cNvSpPr txBox="1"/>
          <p:nvPr>
            <p:ph idx="2" type="body"/>
          </p:nvPr>
        </p:nvSpPr>
        <p:spPr>
          <a:xfrm>
            <a:off x="360000" y="3870451"/>
            <a:ext cx="3510000" cy="2170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3" type="body"/>
          </p:nvPr>
        </p:nvSpPr>
        <p:spPr>
          <a:xfrm>
            <a:off x="360000" y="4045951"/>
            <a:ext cx="3510000" cy="2170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dia kleur #1">
  <p:cSld name="1_Titeldia kleur #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444" y="1096539"/>
            <a:ext cx="8958263" cy="330041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8"/>
          <p:cNvSpPr/>
          <p:nvPr/>
        </p:nvSpPr>
        <p:spPr>
          <a:xfrm>
            <a:off x="91440" y="3754915"/>
            <a:ext cx="8961120" cy="642037"/>
          </a:xfrm>
          <a:prstGeom prst="rect">
            <a:avLst/>
          </a:prstGeom>
          <a:solidFill>
            <a:srgbClr val="195814">
              <a:alpha val="86666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8"/>
          <p:cNvSpPr txBox="1"/>
          <p:nvPr>
            <p:ph type="title"/>
          </p:nvPr>
        </p:nvSpPr>
        <p:spPr>
          <a:xfrm>
            <a:off x="360000" y="81000"/>
            <a:ext cx="8463150" cy="9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" type="body"/>
          </p:nvPr>
        </p:nvSpPr>
        <p:spPr>
          <a:xfrm>
            <a:off x="5930055" y="4818152"/>
            <a:ext cx="3134746" cy="1777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800"/>
              <a:buNone/>
              <a:defRPr b="1" sz="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2" type="body"/>
          </p:nvPr>
        </p:nvSpPr>
        <p:spPr>
          <a:xfrm>
            <a:off x="360000" y="3870451"/>
            <a:ext cx="3510000" cy="2170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3" type="body"/>
          </p:nvPr>
        </p:nvSpPr>
        <p:spPr>
          <a:xfrm>
            <a:off x="360000" y="4045951"/>
            <a:ext cx="3510000" cy="2170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360001" y="1282308"/>
            <a:ext cx="8150588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Arial"/>
              <a:buNone/>
              <a:defRPr sz="3000">
                <a:solidFill>
                  <a:srgbClr val="CC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60001" y="3442101"/>
            <a:ext cx="8150588" cy="989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00"/>
              <a:buNone/>
              <a:defRPr sz="13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5976000" y="4606755"/>
            <a:ext cx="3046734" cy="28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5976000" y="4888351"/>
            <a:ext cx="3050536" cy="178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360000" y="81000"/>
            <a:ext cx="8463150" cy="9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Arial"/>
              <a:buNone/>
              <a:defRPr>
                <a:solidFill>
                  <a:srgbClr val="CC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360000" y="1237952"/>
            <a:ext cx="4036500" cy="30628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2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2" type="body"/>
          </p:nvPr>
        </p:nvSpPr>
        <p:spPr>
          <a:xfrm>
            <a:off x="4642200" y="1237952"/>
            <a:ext cx="4216050" cy="30628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2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5976000" y="4606755"/>
            <a:ext cx="3046734" cy="28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5976000" y="4888351"/>
            <a:ext cx="3050536" cy="178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360000" y="81000"/>
            <a:ext cx="8463150" cy="9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361780" y="1167751"/>
            <a:ext cx="849647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1" type="ftr"/>
          </p:nvPr>
        </p:nvSpPr>
        <p:spPr>
          <a:xfrm>
            <a:off x="5976000" y="4606755"/>
            <a:ext cx="3046734" cy="28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2" type="sldNum"/>
          </p:nvPr>
        </p:nvSpPr>
        <p:spPr>
          <a:xfrm>
            <a:off x="5976000" y="4888351"/>
            <a:ext cx="3050536" cy="178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011" y="4572451"/>
            <a:ext cx="849690" cy="45747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8"/>
          <p:cNvGrpSpPr/>
          <p:nvPr/>
        </p:nvGrpSpPr>
        <p:grpSpPr>
          <a:xfrm>
            <a:off x="544120" y="0"/>
            <a:ext cx="8028385" cy="5143500"/>
            <a:chOff x="457" y="0"/>
            <a:chExt cx="6743" cy="4320"/>
          </a:xfrm>
        </p:grpSpPr>
        <p:sp>
          <p:nvSpPr>
            <p:cNvPr id="108" name="Google Shape;108;p28"/>
            <p:cNvSpPr/>
            <p:nvPr/>
          </p:nvSpPr>
          <p:spPr>
            <a:xfrm>
              <a:off x="6896" y="3969"/>
              <a:ext cx="288" cy="53"/>
            </a:xfrm>
            <a:custGeom>
              <a:rect b="b" l="l" r="r" t="t"/>
              <a:pathLst>
                <a:path extrusionOk="0" h="73" w="400">
                  <a:moveTo>
                    <a:pt x="0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4"/>
                  </a:lnTo>
                  <a:close/>
                  <a:moveTo>
                    <a:pt x="52" y="21"/>
                  </a:moveTo>
                  <a:cubicBezTo>
                    <a:pt x="45" y="21"/>
                    <a:pt x="38" y="25"/>
                    <a:pt x="36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34"/>
                    <a:pt x="43" y="29"/>
                    <a:pt x="49" y="29"/>
                  </a:cubicBezTo>
                  <a:cubicBezTo>
                    <a:pt x="56" y="29"/>
                    <a:pt x="60" y="34"/>
                    <a:pt x="60" y="4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28"/>
                    <a:pt x="62" y="21"/>
                    <a:pt x="52" y="21"/>
                  </a:cubicBezTo>
                  <a:close/>
                  <a:moveTo>
                    <a:pt x="108" y="44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94" y="41"/>
                    <a:pt x="91" y="40"/>
                    <a:pt x="91" y="35"/>
                  </a:cubicBezTo>
                  <a:cubicBezTo>
                    <a:pt x="91" y="31"/>
                    <a:pt x="94" y="28"/>
                    <a:pt x="100" y="28"/>
                  </a:cubicBezTo>
                  <a:cubicBezTo>
                    <a:pt x="106" y="28"/>
                    <a:pt x="110" y="32"/>
                    <a:pt x="110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28"/>
                    <a:pt x="113" y="21"/>
                    <a:pt x="100" y="21"/>
                  </a:cubicBezTo>
                  <a:cubicBezTo>
                    <a:pt x="90" y="21"/>
                    <a:pt x="81" y="26"/>
                    <a:pt x="81" y="36"/>
                  </a:cubicBezTo>
                  <a:cubicBezTo>
                    <a:pt x="81" y="43"/>
                    <a:pt x="86" y="48"/>
                    <a:pt x="95" y="49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8" y="52"/>
                    <a:pt x="111" y="54"/>
                    <a:pt x="111" y="58"/>
                  </a:cubicBezTo>
                  <a:cubicBezTo>
                    <a:pt x="111" y="63"/>
                    <a:pt x="108" y="66"/>
                    <a:pt x="101" y="66"/>
                  </a:cubicBezTo>
                  <a:cubicBezTo>
                    <a:pt x="94" y="66"/>
                    <a:pt x="90" y="62"/>
                    <a:pt x="90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67"/>
                    <a:pt x="89" y="73"/>
                    <a:pt x="100" y="73"/>
                  </a:cubicBezTo>
                  <a:cubicBezTo>
                    <a:pt x="112" y="73"/>
                    <a:pt x="120" y="67"/>
                    <a:pt x="120" y="57"/>
                  </a:cubicBezTo>
                  <a:cubicBezTo>
                    <a:pt x="120" y="50"/>
                    <a:pt x="117" y="45"/>
                    <a:pt x="108" y="44"/>
                  </a:cubicBezTo>
                  <a:close/>
                  <a:moveTo>
                    <a:pt x="179" y="15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79" y="0"/>
                    <a:pt x="179" y="0"/>
                    <a:pt x="179" y="0"/>
                  </a:cubicBezTo>
                  <a:lnTo>
                    <a:pt x="179" y="15"/>
                  </a:lnTo>
                  <a:close/>
                  <a:moveTo>
                    <a:pt x="150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67"/>
                    <a:pt x="146" y="73"/>
                    <a:pt x="157" y="73"/>
                  </a:cubicBezTo>
                  <a:cubicBezTo>
                    <a:pt x="161" y="73"/>
                    <a:pt x="165" y="72"/>
                    <a:pt x="167" y="71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5" y="64"/>
                    <a:pt x="161" y="65"/>
                    <a:pt x="158" y="65"/>
                  </a:cubicBezTo>
                  <a:cubicBezTo>
                    <a:pt x="155" y="65"/>
                    <a:pt x="151" y="64"/>
                    <a:pt x="150" y="63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50" y="22"/>
                    <a:pt x="150" y="22"/>
                    <a:pt x="150" y="22"/>
                  </a:cubicBezTo>
                  <a:lnTo>
                    <a:pt x="150" y="0"/>
                  </a:lnTo>
                  <a:close/>
                  <a:moveTo>
                    <a:pt x="220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211" y="67"/>
                    <a:pt x="216" y="73"/>
                    <a:pt x="228" y="73"/>
                  </a:cubicBezTo>
                  <a:cubicBezTo>
                    <a:pt x="232" y="73"/>
                    <a:pt x="235" y="72"/>
                    <a:pt x="237" y="71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5" y="64"/>
                    <a:pt x="232" y="65"/>
                    <a:pt x="229" y="65"/>
                  </a:cubicBezTo>
                  <a:cubicBezTo>
                    <a:pt x="225" y="65"/>
                    <a:pt x="222" y="64"/>
                    <a:pt x="220" y="63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20" y="22"/>
                    <a:pt x="220" y="22"/>
                    <a:pt x="220" y="22"/>
                  </a:cubicBezTo>
                  <a:lnTo>
                    <a:pt x="220" y="0"/>
                  </a:lnTo>
                  <a:close/>
                  <a:moveTo>
                    <a:pt x="282" y="53"/>
                  </a:moveTo>
                  <a:cubicBezTo>
                    <a:pt x="280" y="60"/>
                    <a:pt x="275" y="65"/>
                    <a:pt x="268" y="65"/>
                  </a:cubicBezTo>
                  <a:cubicBezTo>
                    <a:pt x="262" y="65"/>
                    <a:pt x="258" y="61"/>
                    <a:pt x="258" y="53"/>
                  </a:cubicBezTo>
                  <a:cubicBezTo>
                    <a:pt x="258" y="22"/>
                    <a:pt x="258" y="22"/>
                    <a:pt x="258" y="22"/>
                  </a:cubicBezTo>
                  <a:cubicBezTo>
                    <a:pt x="249" y="22"/>
                    <a:pt x="249" y="22"/>
                    <a:pt x="249" y="22"/>
                  </a:cubicBezTo>
                  <a:cubicBezTo>
                    <a:pt x="249" y="55"/>
                    <a:pt x="249" y="55"/>
                    <a:pt x="249" y="55"/>
                  </a:cubicBezTo>
                  <a:cubicBezTo>
                    <a:pt x="249" y="66"/>
                    <a:pt x="256" y="73"/>
                    <a:pt x="266" y="73"/>
                  </a:cubicBezTo>
                  <a:cubicBezTo>
                    <a:pt x="273" y="73"/>
                    <a:pt x="279" y="69"/>
                    <a:pt x="282" y="63"/>
                  </a:cubicBezTo>
                  <a:cubicBezTo>
                    <a:pt x="282" y="63"/>
                    <a:pt x="282" y="63"/>
                    <a:pt x="282" y="63"/>
                  </a:cubicBezTo>
                  <a:cubicBezTo>
                    <a:pt x="282" y="72"/>
                    <a:pt x="282" y="72"/>
                    <a:pt x="28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22"/>
                    <a:pt x="292" y="22"/>
                    <a:pt x="292" y="22"/>
                  </a:cubicBezTo>
                  <a:cubicBezTo>
                    <a:pt x="282" y="22"/>
                    <a:pt x="282" y="22"/>
                    <a:pt x="282" y="22"/>
                  </a:cubicBezTo>
                  <a:lnTo>
                    <a:pt x="282" y="53"/>
                  </a:lnTo>
                  <a:close/>
                  <a:moveTo>
                    <a:pt x="340" y="53"/>
                  </a:moveTo>
                  <a:cubicBezTo>
                    <a:pt x="338" y="60"/>
                    <a:pt x="332" y="65"/>
                    <a:pt x="326" y="65"/>
                  </a:cubicBezTo>
                  <a:cubicBezTo>
                    <a:pt x="319" y="65"/>
                    <a:pt x="316" y="61"/>
                    <a:pt x="316" y="53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7" y="66"/>
                    <a:pt x="313" y="73"/>
                    <a:pt x="323" y="73"/>
                  </a:cubicBezTo>
                  <a:cubicBezTo>
                    <a:pt x="331" y="73"/>
                    <a:pt x="337" y="69"/>
                    <a:pt x="339" y="63"/>
                  </a:cubicBezTo>
                  <a:cubicBezTo>
                    <a:pt x="340" y="63"/>
                    <a:pt x="340" y="63"/>
                    <a:pt x="340" y="63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49" y="72"/>
                    <a:pt x="349" y="72"/>
                    <a:pt x="349" y="72"/>
                  </a:cubicBezTo>
                  <a:cubicBezTo>
                    <a:pt x="349" y="22"/>
                    <a:pt x="349" y="22"/>
                    <a:pt x="349" y="22"/>
                  </a:cubicBezTo>
                  <a:cubicBezTo>
                    <a:pt x="340" y="22"/>
                    <a:pt x="340" y="22"/>
                    <a:pt x="340" y="22"/>
                  </a:cubicBezTo>
                  <a:lnTo>
                    <a:pt x="340" y="53"/>
                  </a:lnTo>
                  <a:close/>
                  <a:moveTo>
                    <a:pt x="400" y="30"/>
                  </a:moveTo>
                  <a:cubicBezTo>
                    <a:pt x="400" y="22"/>
                    <a:pt x="400" y="22"/>
                    <a:pt x="400" y="22"/>
                  </a:cubicBezTo>
                  <a:cubicBezTo>
                    <a:pt x="381" y="22"/>
                    <a:pt x="381" y="22"/>
                    <a:pt x="381" y="22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2" y="22"/>
                    <a:pt x="372" y="22"/>
                    <a:pt x="372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30"/>
                    <a:pt x="359" y="30"/>
                    <a:pt x="359" y="30"/>
                  </a:cubicBezTo>
                  <a:cubicBezTo>
                    <a:pt x="372" y="30"/>
                    <a:pt x="372" y="30"/>
                    <a:pt x="372" y="30"/>
                  </a:cubicBezTo>
                  <a:cubicBezTo>
                    <a:pt x="372" y="59"/>
                    <a:pt x="372" y="59"/>
                    <a:pt x="372" y="59"/>
                  </a:cubicBezTo>
                  <a:cubicBezTo>
                    <a:pt x="372" y="67"/>
                    <a:pt x="377" y="73"/>
                    <a:pt x="388" y="73"/>
                  </a:cubicBezTo>
                  <a:cubicBezTo>
                    <a:pt x="392" y="73"/>
                    <a:pt x="396" y="72"/>
                    <a:pt x="398" y="71"/>
                  </a:cubicBezTo>
                  <a:cubicBezTo>
                    <a:pt x="398" y="63"/>
                    <a:pt x="398" y="63"/>
                    <a:pt x="398" y="63"/>
                  </a:cubicBezTo>
                  <a:cubicBezTo>
                    <a:pt x="396" y="64"/>
                    <a:pt x="393" y="65"/>
                    <a:pt x="390" y="65"/>
                  </a:cubicBezTo>
                  <a:cubicBezTo>
                    <a:pt x="386" y="65"/>
                    <a:pt x="383" y="64"/>
                    <a:pt x="381" y="63"/>
                  </a:cubicBezTo>
                  <a:cubicBezTo>
                    <a:pt x="381" y="30"/>
                    <a:pt x="381" y="30"/>
                    <a:pt x="381" y="30"/>
                  </a:cubicBezTo>
                  <a:lnTo>
                    <a:pt x="400" y="30"/>
                  </a:lnTo>
                  <a:close/>
                </a:path>
              </a:pathLst>
            </a:cu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5817" y="3959"/>
              <a:ext cx="722" cy="102"/>
            </a:xfrm>
            <a:custGeom>
              <a:rect b="b" l="l" r="r" t="t"/>
              <a:pathLst>
                <a:path extrusionOk="0" h="142" w="1003">
                  <a:moveTo>
                    <a:pt x="113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7" y="112"/>
                    <a:pt x="77" y="112"/>
                    <a:pt x="77" y="112"/>
                  </a:cubicBezTo>
                  <a:lnTo>
                    <a:pt x="113" y="0"/>
                  </a:lnTo>
                  <a:close/>
                  <a:moveTo>
                    <a:pt x="211" y="83"/>
                  </a:moveTo>
                  <a:cubicBezTo>
                    <a:pt x="271" y="83"/>
                    <a:pt x="271" y="83"/>
                    <a:pt x="271" y="83"/>
                  </a:cubicBezTo>
                  <a:cubicBezTo>
                    <a:pt x="271" y="55"/>
                    <a:pt x="271" y="55"/>
                    <a:pt x="27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12"/>
                    <a:pt x="297" y="112"/>
                    <a:pt x="297" y="112"/>
                  </a:cubicBezTo>
                  <a:cubicBezTo>
                    <a:pt x="211" y="112"/>
                    <a:pt x="211" y="112"/>
                    <a:pt x="211" y="112"/>
                  </a:cubicBezTo>
                  <a:lnTo>
                    <a:pt x="211" y="83"/>
                  </a:lnTo>
                  <a:close/>
                  <a:moveTo>
                    <a:pt x="428" y="85"/>
                  </a:moveTo>
                  <a:cubicBezTo>
                    <a:pt x="461" y="142"/>
                    <a:pt x="461" y="142"/>
                    <a:pt x="461" y="142"/>
                  </a:cubicBezTo>
                  <a:cubicBezTo>
                    <a:pt x="422" y="142"/>
                    <a:pt x="422" y="142"/>
                    <a:pt x="422" y="142"/>
                  </a:cubicBezTo>
                  <a:cubicBezTo>
                    <a:pt x="391" y="89"/>
                    <a:pt x="391" y="89"/>
                    <a:pt x="391" y="89"/>
                  </a:cubicBezTo>
                  <a:cubicBezTo>
                    <a:pt x="364" y="89"/>
                    <a:pt x="364" y="89"/>
                    <a:pt x="364" y="89"/>
                  </a:cubicBezTo>
                  <a:cubicBezTo>
                    <a:pt x="364" y="142"/>
                    <a:pt x="364" y="142"/>
                    <a:pt x="364" y="142"/>
                  </a:cubicBezTo>
                  <a:cubicBezTo>
                    <a:pt x="329" y="142"/>
                    <a:pt x="329" y="142"/>
                    <a:pt x="329" y="142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440" y="0"/>
                    <a:pt x="459" y="17"/>
                    <a:pt x="459" y="44"/>
                  </a:cubicBezTo>
                  <a:cubicBezTo>
                    <a:pt x="459" y="64"/>
                    <a:pt x="446" y="80"/>
                    <a:pt x="428" y="85"/>
                  </a:cubicBezTo>
                  <a:close/>
                  <a:moveTo>
                    <a:pt x="422" y="46"/>
                  </a:moveTo>
                  <a:cubicBezTo>
                    <a:pt x="422" y="36"/>
                    <a:pt x="414" y="30"/>
                    <a:pt x="404" y="30"/>
                  </a:cubicBezTo>
                  <a:cubicBezTo>
                    <a:pt x="364" y="30"/>
                    <a:pt x="364" y="30"/>
                    <a:pt x="364" y="30"/>
                  </a:cubicBezTo>
                  <a:cubicBezTo>
                    <a:pt x="364" y="62"/>
                    <a:pt x="364" y="62"/>
                    <a:pt x="364" y="62"/>
                  </a:cubicBezTo>
                  <a:cubicBezTo>
                    <a:pt x="404" y="62"/>
                    <a:pt x="404" y="62"/>
                    <a:pt x="404" y="62"/>
                  </a:cubicBezTo>
                  <a:cubicBezTo>
                    <a:pt x="416" y="62"/>
                    <a:pt x="422" y="55"/>
                    <a:pt x="422" y="46"/>
                  </a:cubicBezTo>
                  <a:close/>
                  <a:moveTo>
                    <a:pt x="631" y="92"/>
                  </a:moveTo>
                  <a:cubicBezTo>
                    <a:pt x="629" y="92"/>
                    <a:pt x="629" y="92"/>
                    <a:pt x="629" y="92"/>
                  </a:cubicBezTo>
                  <a:cubicBezTo>
                    <a:pt x="605" y="4"/>
                    <a:pt x="605" y="4"/>
                    <a:pt x="60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41" y="92"/>
                    <a:pt x="541" y="92"/>
                    <a:pt x="541" y="92"/>
                  </a:cubicBezTo>
                  <a:cubicBezTo>
                    <a:pt x="539" y="92"/>
                    <a:pt x="539" y="92"/>
                    <a:pt x="539" y="92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517" y="142"/>
                    <a:pt x="517" y="142"/>
                    <a:pt x="517" y="142"/>
                  </a:cubicBezTo>
                  <a:cubicBezTo>
                    <a:pt x="559" y="142"/>
                    <a:pt x="559" y="142"/>
                    <a:pt x="559" y="142"/>
                  </a:cubicBezTo>
                  <a:cubicBezTo>
                    <a:pt x="584" y="51"/>
                    <a:pt x="584" y="51"/>
                    <a:pt x="584" y="51"/>
                  </a:cubicBezTo>
                  <a:cubicBezTo>
                    <a:pt x="586" y="51"/>
                    <a:pt x="586" y="51"/>
                    <a:pt x="586" y="51"/>
                  </a:cubicBezTo>
                  <a:cubicBezTo>
                    <a:pt x="610" y="142"/>
                    <a:pt x="610" y="142"/>
                    <a:pt x="610" y="142"/>
                  </a:cubicBezTo>
                  <a:cubicBezTo>
                    <a:pt x="653" y="142"/>
                    <a:pt x="653" y="142"/>
                    <a:pt x="653" y="142"/>
                  </a:cubicBezTo>
                  <a:cubicBezTo>
                    <a:pt x="693" y="0"/>
                    <a:pt x="693" y="0"/>
                    <a:pt x="693" y="0"/>
                  </a:cubicBezTo>
                  <a:cubicBezTo>
                    <a:pt x="654" y="0"/>
                    <a:pt x="654" y="0"/>
                    <a:pt x="654" y="0"/>
                  </a:cubicBezTo>
                  <a:lnTo>
                    <a:pt x="631" y="92"/>
                  </a:lnTo>
                  <a:close/>
                  <a:moveTo>
                    <a:pt x="754" y="83"/>
                  </a:moveTo>
                  <a:cubicBezTo>
                    <a:pt x="814" y="83"/>
                    <a:pt x="814" y="83"/>
                    <a:pt x="814" y="83"/>
                  </a:cubicBezTo>
                  <a:cubicBezTo>
                    <a:pt x="814" y="55"/>
                    <a:pt x="814" y="55"/>
                    <a:pt x="814" y="55"/>
                  </a:cubicBezTo>
                  <a:cubicBezTo>
                    <a:pt x="754" y="55"/>
                    <a:pt x="754" y="55"/>
                    <a:pt x="754" y="55"/>
                  </a:cubicBezTo>
                  <a:cubicBezTo>
                    <a:pt x="754" y="30"/>
                    <a:pt x="754" y="30"/>
                    <a:pt x="754" y="30"/>
                  </a:cubicBezTo>
                  <a:cubicBezTo>
                    <a:pt x="837" y="30"/>
                    <a:pt x="837" y="30"/>
                    <a:pt x="837" y="3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19" y="142"/>
                    <a:pt x="719" y="142"/>
                    <a:pt x="719" y="142"/>
                  </a:cubicBezTo>
                  <a:cubicBezTo>
                    <a:pt x="840" y="142"/>
                    <a:pt x="840" y="142"/>
                    <a:pt x="840" y="142"/>
                  </a:cubicBezTo>
                  <a:cubicBezTo>
                    <a:pt x="840" y="112"/>
                    <a:pt x="840" y="112"/>
                    <a:pt x="840" y="112"/>
                  </a:cubicBezTo>
                  <a:cubicBezTo>
                    <a:pt x="754" y="112"/>
                    <a:pt x="754" y="112"/>
                    <a:pt x="754" y="112"/>
                  </a:cubicBezTo>
                  <a:lnTo>
                    <a:pt x="754" y="83"/>
                  </a:lnTo>
                  <a:close/>
                  <a:moveTo>
                    <a:pt x="964" y="0"/>
                  </a:moveTo>
                  <a:cubicBezTo>
                    <a:pt x="932" y="55"/>
                    <a:pt x="932" y="55"/>
                    <a:pt x="932" y="55"/>
                  </a:cubicBezTo>
                  <a:cubicBezTo>
                    <a:pt x="930" y="55"/>
                    <a:pt x="930" y="55"/>
                    <a:pt x="930" y="55"/>
                  </a:cubicBezTo>
                  <a:cubicBezTo>
                    <a:pt x="898" y="0"/>
                    <a:pt x="898" y="0"/>
                    <a:pt x="898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913" y="86"/>
                    <a:pt x="913" y="86"/>
                    <a:pt x="913" y="86"/>
                  </a:cubicBezTo>
                  <a:cubicBezTo>
                    <a:pt x="913" y="142"/>
                    <a:pt x="913" y="142"/>
                    <a:pt x="913" y="142"/>
                  </a:cubicBezTo>
                  <a:cubicBezTo>
                    <a:pt x="949" y="142"/>
                    <a:pt x="949" y="142"/>
                    <a:pt x="949" y="142"/>
                  </a:cubicBezTo>
                  <a:cubicBezTo>
                    <a:pt x="949" y="86"/>
                    <a:pt x="949" y="86"/>
                    <a:pt x="949" y="86"/>
                  </a:cubicBezTo>
                  <a:cubicBezTo>
                    <a:pt x="1003" y="0"/>
                    <a:pt x="1003" y="0"/>
                    <a:pt x="1003" y="0"/>
                  </a:cubicBezTo>
                  <a:lnTo>
                    <a:pt x="964" y="0"/>
                  </a:lnTo>
                  <a:close/>
                </a:path>
              </a:pathLst>
            </a:cu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6513" y="4055"/>
              <a:ext cx="687" cy="110"/>
            </a:xfrm>
            <a:custGeom>
              <a:rect b="b" l="l" r="r" t="t"/>
              <a:pathLst>
                <a:path extrusionOk="0" h="152" w="954">
                  <a:moveTo>
                    <a:pt x="79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14" y="133"/>
                    <a:pt x="93" y="152"/>
                    <a:pt x="57" y="152"/>
                  </a:cubicBezTo>
                  <a:cubicBezTo>
                    <a:pt x="21" y="152"/>
                    <a:pt x="0" y="134"/>
                    <a:pt x="0" y="10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112"/>
                    <a:pt x="42" y="119"/>
                    <a:pt x="57" y="119"/>
                  </a:cubicBezTo>
                  <a:cubicBezTo>
                    <a:pt x="71" y="119"/>
                    <a:pt x="79" y="113"/>
                    <a:pt x="79" y="99"/>
                  </a:cubicBezTo>
                  <a:lnTo>
                    <a:pt x="79" y="0"/>
                  </a:lnTo>
                  <a:close/>
                  <a:moveTo>
                    <a:pt x="298" y="78"/>
                  </a:moveTo>
                  <a:cubicBezTo>
                    <a:pt x="298" y="122"/>
                    <a:pt x="267" y="151"/>
                    <a:pt x="221" y="151"/>
                  </a:cubicBezTo>
                  <a:cubicBezTo>
                    <a:pt x="176" y="151"/>
                    <a:pt x="145" y="122"/>
                    <a:pt x="145" y="78"/>
                  </a:cubicBezTo>
                  <a:cubicBezTo>
                    <a:pt x="145" y="34"/>
                    <a:pt x="176" y="4"/>
                    <a:pt x="221" y="4"/>
                  </a:cubicBezTo>
                  <a:cubicBezTo>
                    <a:pt x="267" y="4"/>
                    <a:pt x="298" y="34"/>
                    <a:pt x="298" y="78"/>
                  </a:cubicBezTo>
                  <a:close/>
                  <a:moveTo>
                    <a:pt x="261" y="78"/>
                  </a:moveTo>
                  <a:cubicBezTo>
                    <a:pt x="261" y="53"/>
                    <a:pt x="245" y="37"/>
                    <a:pt x="222" y="37"/>
                  </a:cubicBezTo>
                  <a:cubicBezTo>
                    <a:pt x="198" y="37"/>
                    <a:pt x="182" y="53"/>
                    <a:pt x="182" y="78"/>
                  </a:cubicBezTo>
                  <a:cubicBezTo>
                    <a:pt x="182" y="102"/>
                    <a:pt x="198" y="119"/>
                    <a:pt x="221" y="119"/>
                  </a:cubicBezTo>
                  <a:cubicBezTo>
                    <a:pt x="245" y="119"/>
                    <a:pt x="261" y="102"/>
                    <a:pt x="261" y="78"/>
                  </a:cubicBezTo>
                  <a:close/>
                  <a:moveTo>
                    <a:pt x="432" y="105"/>
                  </a:moveTo>
                  <a:cubicBezTo>
                    <a:pt x="431" y="105"/>
                    <a:pt x="431" y="105"/>
                    <a:pt x="431" y="105"/>
                  </a:cubicBezTo>
                  <a:cubicBezTo>
                    <a:pt x="377" y="7"/>
                    <a:pt x="377" y="7"/>
                    <a:pt x="377" y="7"/>
                  </a:cubicBezTo>
                  <a:cubicBezTo>
                    <a:pt x="330" y="7"/>
                    <a:pt x="330" y="7"/>
                    <a:pt x="330" y="7"/>
                  </a:cubicBezTo>
                  <a:cubicBezTo>
                    <a:pt x="330" y="148"/>
                    <a:pt x="330" y="148"/>
                    <a:pt x="330" y="148"/>
                  </a:cubicBezTo>
                  <a:cubicBezTo>
                    <a:pt x="364" y="148"/>
                    <a:pt x="364" y="148"/>
                    <a:pt x="364" y="148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420" y="148"/>
                    <a:pt x="420" y="148"/>
                    <a:pt x="420" y="148"/>
                  </a:cubicBezTo>
                  <a:cubicBezTo>
                    <a:pt x="467" y="148"/>
                    <a:pt x="467" y="148"/>
                    <a:pt x="467" y="148"/>
                  </a:cubicBezTo>
                  <a:cubicBezTo>
                    <a:pt x="467" y="7"/>
                    <a:pt x="467" y="7"/>
                    <a:pt x="467" y="7"/>
                  </a:cubicBezTo>
                  <a:cubicBezTo>
                    <a:pt x="432" y="7"/>
                    <a:pt x="432" y="7"/>
                    <a:pt x="432" y="7"/>
                  </a:cubicBezTo>
                  <a:lnTo>
                    <a:pt x="432" y="105"/>
                  </a:lnTo>
                  <a:close/>
                  <a:moveTo>
                    <a:pt x="645" y="7"/>
                  </a:moveTo>
                  <a:cubicBezTo>
                    <a:pt x="603" y="7"/>
                    <a:pt x="603" y="7"/>
                    <a:pt x="603" y="7"/>
                  </a:cubicBezTo>
                  <a:cubicBezTo>
                    <a:pt x="542" y="72"/>
                    <a:pt x="542" y="72"/>
                    <a:pt x="542" y="72"/>
                  </a:cubicBezTo>
                  <a:cubicBezTo>
                    <a:pt x="542" y="7"/>
                    <a:pt x="542" y="7"/>
                    <a:pt x="542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7" y="148"/>
                    <a:pt x="507" y="148"/>
                    <a:pt x="507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09"/>
                    <a:pt x="542" y="109"/>
                    <a:pt x="542" y="109"/>
                  </a:cubicBezTo>
                  <a:cubicBezTo>
                    <a:pt x="564" y="86"/>
                    <a:pt x="564" y="86"/>
                    <a:pt x="564" y="86"/>
                  </a:cubicBezTo>
                  <a:cubicBezTo>
                    <a:pt x="605" y="148"/>
                    <a:pt x="605" y="148"/>
                    <a:pt x="605" y="148"/>
                  </a:cubicBezTo>
                  <a:cubicBezTo>
                    <a:pt x="647" y="148"/>
                    <a:pt x="647" y="148"/>
                    <a:pt x="647" y="148"/>
                  </a:cubicBezTo>
                  <a:cubicBezTo>
                    <a:pt x="592" y="65"/>
                    <a:pt x="592" y="65"/>
                    <a:pt x="592" y="65"/>
                  </a:cubicBezTo>
                  <a:lnTo>
                    <a:pt x="645" y="7"/>
                  </a:lnTo>
                  <a:close/>
                  <a:moveTo>
                    <a:pt x="705" y="90"/>
                  </a:moveTo>
                  <a:cubicBezTo>
                    <a:pt x="764" y="90"/>
                    <a:pt x="764" y="90"/>
                    <a:pt x="764" y="90"/>
                  </a:cubicBezTo>
                  <a:cubicBezTo>
                    <a:pt x="764" y="62"/>
                    <a:pt x="764" y="62"/>
                    <a:pt x="764" y="62"/>
                  </a:cubicBezTo>
                  <a:cubicBezTo>
                    <a:pt x="705" y="62"/>
                    <a:pt x="705" y="62"/>
                    <a:pt x="705" y="62"/>
                  </a:cubicBezTo>
                  <a:cubicBezTo>
                    <a:pt x="705" y="37"/>
                    <a:pt x="705" y="37"/>
                    <a:pt x="705" y="37"/>
                  </a:cubicBezTo>
                  <a:cubicBezTo>
                    <a:pt x="787" y="37"/>
                    <a:pt x="787" y="37"/>
                    <a:pt x="787" y="37"/>
                  </a:cubicBezTo>
                  <a:cubicBezTo>
                    <a:pt x="787" y="7"/>
                    <a:pt x="787" y="7"/>
                    <a:pt x="787" y="7"/>
                  </a:cubicBezTo>
                  <a:cubicBezTo>
                    <a:pt x="670" y="7"/>
                    <a:pt x="670" y="7"/>
                    <a:pt x="670" y="7"/>
                  </a:cubicBezTo>
                  <a:cubicBezTo>
                    <a:pt x="670" y="148"/>
                    <a:pt x="670" y="148"/>
                    <a:pt x="670" y="148"/>
                  </a:cubicBezTo>
                  <a:cubicBezTo>
                    <a:pt x="790" y="148"/>
                    <a:pt x="790" y="148"/>
                    <a:pt x="790" y="148"/>
                  </a:cubicBezTo>
                  <a:cubicBezTo>
                    <a:pt x="790" y="119"/>
                    <a:pt x="790" y="119"/>
                    <a:pt x="790" y="119"/>
                  </a:cubicBezTo>
                  <a:cubicBezTo>
                    <a:pt x="705" y="119"/>
                    <a:pt x="705" y="119"/>
                    <a:pt x="705" y="119"/>
                  </a:cubicBezTo>
                  <a:lnTo>
                    <a:pt x="705" y="90"/>
                  </a:lnTo>
                  <a:close/>
                  <a:moveTo>
                    <a:pt x="954" y="148"/>
                  </a:moveTo>
                  <a:cubicBezTo>
                    <a:pt x="915" y="148"/>
                    <a:pt x="915" y="148"/>
                    <a:pt x="915" y="148"/>
                  </a:cubicBezTo>
                  <a:cubicBezTo>
                    <a:pt x="885" y="96"/>
                    <a:pt x="885" y="96"/>
                    <a:pt x="885" y="96"/>
                  </a:cubicBezTo>
                  <a:cubicBezTo>
                    <a:pt x="858" y="96"/>
                    <a:pt x="858" y="96"/>
                    <a:pt x="858" y="96"/>
                  </a:cubicBezTo>
                  <a:cubicBezTo>
                    <a:pt x="858" y="148"/>
                    <a:pt x="858" y="148"/>
                    <a:pt x="858" y="148"/>
                  </a:cubicBezTo>
                  <a:cubicBezTo>
                    <a:pt x="823" y="148"/>
                    <a:pt x="823" y="148"/>
                    <a:pt x="823" y="148"/>
                  </a:cubicBezTo>
                  <a:cubicBezTo>
                    <a:pt x="823" y="7"/>
                    <a:pt x="823" y="7"/>
                    <a:pt x="823" y="7"/>
                  </a:cubicBezTo>
                  <a:cubicBezTo>
                    <a:pt x="907" y="7"/>
                    <a:pt x="907" y="7"/>
                    <a:pt x="907" y="7"/>
                  </a:cubicBezTo>
                  <a:cubicBezTo>
                    <a:pt x="934" y="7"/>
                    <a:pt x="952" y="24"/>
                    <a:pt x="952" y="51"/>
                  </a:cubicBezTo>
                  <a:cubicBezTo>
                    <a:pt x="952" y="71"/>
                    <a:pt x="940" y="87"/>
                    <a:pt x="922" y="92"/>
                  </a:cubicBezTo>
                  <a:lnTo>
                    <a:pt x="954" y="148"/>
                  </a:lnTo>
                  <a:close/>
                  <a:moveTo>
                    <a:pt x="915" y="53"/>
                  </a:moveTo>
                  <a:cubicBezTo>
                    <a:pt x="915" y="43"/>
                    <a:pt x="908" y="37"/>
                    <a:pt x="898" y="37"/>
                  </a:cubicBezTo>
                  <a:cubicBezTo>
                    <a:pt x="858" y="37"/>
                    <a:pt x="858" y="37"/>
                    <a:pt x="858" y="37"/>
                  </a:cubicBezTo>
                  <a:cubicBezTo>
                    <a:pt x="858" y="69"/>
                    <a:pt x="858" y="69"/>
                    <a:pt x="858" y="69"/>
                  </a:cubicBezTo>
                  <a:cubicBezTo>
                    <a:pt x="898" y="69"/>
                    <a:pt x="898" y="69"/>
                    <a:pt x="898" y="69"/>
                  </a:cubicBezTo>
                  <a:cubicBezTo>
                    <a:pt x="910" y="69"/>
                    <a:pt x="915" y="62"/>
                    <a:pt x="915" y="53"/>
                  </a:cubicBezTo>
                  <a:close/>
                </a:path>
              </a:pathLst>
            </a:cu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6533" y="4038"/>
              <a:ext cx="62" cy="22"/>
            </a:xfrm>
            <a:prstGeom prst="rect">
              <a:avLst/>
            </a:pr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457" y="48"/>
              <a:ext cx="216" cy="96"/>
            </a:xfrm>
            <a:prstGeom prst="rect">
              <a:avLst/>
            </a:pr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457" y="0"/>
              <a:ext cx="216" cy="72"/>
            </a:xfrm>
            <a:prstGeom prst="rect">
              <a:avLst/>
            </a:pr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457" y="288"/>
              <a:ext cx="216" cy="72"/>
            </a:xfrm>
            <a:prstGeom prst="rect">
              <a:avLst/>
            </a:pr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457" y="432"/>
              <a:ext cx="216" cy="72"/>
            </a:xfrm>
            <a:prstGeom prst="rect">
              <a:avLst/>
            </a:pr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457" y="1008"/>
              <a:ext cx="216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457" y="1728"/>
              <a:ext cx="216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457" y="1872"/>
              <a:ext cx="216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457" y="2376"/>
              <a:ext cx="216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457" y="3816"/>
              <a:ext cx="216" cy="72"/>
            </a:xfrm>
            <a:prstGeom prst="rect">
              <a:avLst/>
            </a:pr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457" y="3960"/>
              <a:ext cx="216" cy="72"/>
            </a:xfrm>
            <a:prstGeom prst="rect">
              <a:avLst/>
            </a:prstGeom>
            <a:solidFill>
              <a:srgbClr val="423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457" y="4248"/>
              <a:ext cx="216" cy="72"/>
            </a:xfrm>
            <a:prstGeom prst="rect">
              <a:avLst/>
            </a:prstGeom>
            <a:solidFill>
              <a:srgbClr val="C490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23" name="Google Shape;123;p28"/>
          <p:cNvSpPr txBox="1"/>
          <p:nvPr>
            <p:ph type="title"/>
          </p:nvPr>
        </p:nvSpPr>
        <p:spPr>
          <a:xfrm>
            <a:off x="1350005" y="600075"/>
            <a:ext cx="722395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Verdana"/>
              <a:buNone/>
              <a:defRPr b="0" i="0" sz="29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1350000" y="1512001"/>
            <a:ext cx="7222500" cy="28344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385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AutoNum type="arabicPeriod"/>
              <a:defRPr b="0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-"/>
              <a:defRPr b="0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5" name="Google Shape;125;p28"/>
          <p:cNvSpPr txBox="1"/>
          <p:nvPr>
            <p:ph idx="10" type="dt"/>
          </p:nvPr>
        </p:nvSpPr>
        <p:spPr>
          <a:xfrm>
            <a:off x="5436100" y="4705946"/>
            <a:ext cx="945167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6" name="Google Shape;126;p28"/>
          <p:cNvSpPr txBox="1"/>
          <p:nvPr>
            <p:ph idx="11" type="ftr"/>
          </p:nvPr>
        </p:nvSpPr>
        <p:spPr>
          <a:xfrm>
            <a:off x="1350000" y="4705946"/>
            <a:ext cx="378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6418444" y="4705946"/>
            <a:ext cx="292191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/>
          <p:nvPr>
            <p:ph type="title"/>
          </p:nvPr>
        </p:nvSpPr>
        <p:spPr>
          <a:xfrm>
            <a:off x="360000" y="81000"/>
            <a:ext cx="8463150" cy="9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3600"/>
              <a:t>Thema Kunst en gezondheid: </a:t>
            </a:r>
            <a:br>
              <a:rPr lang="en-US" sz="2400"/>
            </a:br>
            <a:r>
              <a:rPr lang="en-US" sz="1500"/>
              <a:t>investeren in culturele en kunst interventies in de gezondheidszorg en sociaal domein</a:t>
            </a:r>
            <a:endParaRPr/>
          </a:p>
        </p:txBody>
      </p:sp>
      <p:sp>
        <p:nvSpPr>
          <p:cNvPr id="166" name="Google Shape;166;p1"/>
          <p:cNvSpPr txBox="1"/>
          <p:nvPr>
            <p:ph idx="2" type="body"/>
          </p:nvPr>
        </p:nvSpPr>
        <p:spPr>
          <a:xfrm>
            <a:off x="360000" y="3946651"/>
            <a:ext cx="4351700" cy="1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Presentatie Utrecht Omarmt – 30 mei 2024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 txBox="1"/>
          <p:nvPr>
            <p:ph idx="3" type="body"/>
          </p:nvPr>
        </p:nvSpPr>
        <p:spPr>
          <a:xfrm>
            <a:off x="360000" y="4045951"/>
            <a:ext cx="3510000" cy="2170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/>
          <p:nvPr/>
        </p:nvSpPr>
        <p:spPr>
          <a:xfrm>
            <a:off x="2246576" y="1894444"/>
            <a:ext cx="4583016" cy="777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Werk je al met kunst en cultuur</a:t>
            </a:r>
            <a:endParaRPr b="1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 je organisatie of initiatief?</a:t>
            </a:r>
            <a:endParaRPr b="1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8862"/>
            <a:ext cx="9144000" cy="521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/>
          <p:nvPr>
            <p:ph type="title"/>
          </p:nvPr>
        </p:nvSpPr>
        <p:spPr>
          <a:xfrm>
            <a:off x="360000" y="81000"/>
            <a:ext cx="8463150" cy="9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Arial"/>
              <a:buNone/>
            </a:pPr>
            <a:r>
              <a:rPr lang="en-US"/>
              <a:t>Ontwerpvraag Project Fase 1</a:t>
            </a:r>
            <a:endParaRPr/>
          </a:p>
        </p:txBody>
      </p:sp>
      <p:sp>
        <p:nvSpPr>
          <p:cNvPr id="178" name="Google Shape;178;p3"/>
          <p:cNvSpPr txBox="1"/>
          <p:nvPr>
            <p:ph idx="1" type="body"/>
          </p:nvPr>
        </p:nvSpPr>
        <p:spPr>
          <a:xfrm>
            <a:off x="361780" y="1167751"/>
            <a:ext cx="849647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1" marL="3424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US" sz="360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“Hoe kunnen we vraag en aanbod van culturele, zorg- en welzijnspartners collectief zichtbaar en vindbaar maken voor elkaar en Utrechtse inwoners?”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/>
        </p:nvSpPr>
        <p:spPr>
          <a:xfrm>
            <a:off x="616751" y="194133"/>
            <a:ext cx="8259878" cy="470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Cultuurtrek – </a:t>
            </a:r>
            <a:r>
              <a:rPr b="1" lang="en-US" sz="2800">
                <a:solidFill>
                  <a:srgbClr val="434343"/>
                </a:solidFill>
              </a:rPr>
              <a:t>elkaars activiteit meemaken</a:t>
            </a:r>
            <a:endParaRPr b="1" i="0" sz="2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ma appeltaartconcerten Foto Veel Publiek kopie KLEINER.jpeg" id="184" name="Google Shape;184;p4"/>
          <p:cNvPicPr preferRelativeResize="0"/>
          <p:nvPr/>
        </p:nvPicPr>
        <p:blipFill rotWithShape="1">
          <a:blip r:embed="rId3">
            <a:alphaModFix/>
          </a:blip>
          <a:srcRect b="0" l="0" r="-1581" t="0"/>
          <a:stretch/>
        </p:blipFill>
        <p:spPr>
          <a:xfrm>
            <a:off x="-1" y="768764"/>
            <a:ext cx="9364133" cy="4679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/>
          <p:nvPr/>
        </p:nvSpPr>
        <p:spPr>
          <a:xfrm flipH="1" rot="-2076">
            <a:off x="3789700" y="4385050"/>
            <a:ext cx="4967401" cy="4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Cultuurtrek – kennis deling</a:t>
            </a:r>
            <a:endParaRPr b="1" i="0" sz="2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_6879.JPG"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9450" y="-1952300"/>
            <a:ext cx="9572977" cy="619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/>
        </p:nvSpPr>
        <p:spPr>
          <a:xfrm>
            <a:off x="1683530" y="194133"/>
            <a:ext cx="5885581" cy="470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Artmat – zichtbaarheid op locaties</a:t>
            </a:r>
            <a:endParaRPr b="1" i="0" sz="2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240527 Artmat screenshots.jpeg" id="196" name="Google Shape;1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25" y="664275"/>
            <a:ext cx="4354074" cy="43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64275"/>
            <a:ext cx="4294375" cy="21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1500" y="2894802"/>
            <a:ext cx="4264875" cy="209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/>
        </p:nvSpPr>
        <p:spPr>
          <a:xfrm>
            <a:off x="447421" y="194133"/>
            <a:ext cx="8438187" cy="470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Verbinden kunst-cultuur met zorg-welzijn domein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4012260" y="1418503"/>
            <a:ext cx="5771377" cy="225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Welke impact?</a:t>
            </a:r>
            <a:endParaRPr/>
          </a:p>
          <a:p>
            <a:pPr indent="-300499" lvl="0" marL="300499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- Aanbod per domein vindbaar op 1 plek.</a:t>
            </a:r>
            <a:endParaRPr/>
          </a:p>
          <a:p>
            <a:pPr indent="-300499" lvl="0" marL="300499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- Prikbord met vragen uit 2 domeinen. </a:t>
            </a:r>
            <a:endParaRPr/>
          </a:p>
          <a:p>
            <a:pPr indent="-300499" lvl="0" marL="300499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- Inwoners eenvoudig zoeken én bijdragen.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Hoe realiseren?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Digitaal platform voor verbinding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met fysiek prikbord en campagne.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4001236" y="4400909"/>
            <a:ext cx="5820097" cy="347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BB225D"/>
                </a:solidFill>
                <a:latin typeface="Arial"/>
                <a:ea typeface="Arial"/>
                <a:cs typeface="Arial"/>
                <a:sym typeface="Arial"/>
              </a:rPr>
              <a:t>Online Platform wijkconnectutrecht.nl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st_0003_Edit Mitchel_Crop.jpg" id="206" name="Google Shape;2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43" y="926367"/>
            <a:ext cx="3539329" cy="3494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1057009" y="224909"/>
            <a:ext cx="7133143" cy="408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platform: WijkConnect Utrecht vernieuwd</a:t>
            </a:r>
            <a:endParaRPr b="1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24 Utrecht WijkConnect platform screenshot -3.jpeg"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800" y="732516"/>
            <a:ext cx="6671733" cy="379062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2413736" y="4667609"/>
            <a:ext cx="5820097" cy="347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BB225D"/>
                </a:solidFill>
                <a:latin typeface="Arial"/>
                <a:ea typeface="Arial"/>
                <a:cs typeface="Arial"/>
                <a:sym typeface="Arial"/>
              </a:rPr>
              <a:t>Online Platform wijkconnectutrecht.nl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/>
        </p:nvSpPr>
        <p:spPr>
          <a:xfrm>
            <a:off x="1323709" y="212209"/>
            <a:ext cx="6720570" cy="408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Vind gericht kunst- en cultuuraanbod per wijk</a:t>
            </a:r>
            <a:endParaRPr b="1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24 Utrecht kunst-cultuur.jpeg" id="219" name="Google Shape;2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140" y="812798"/>
            <a:ext cx="7752860" cy="36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 txBox="1"/>
          <p:nvPr/>
        </p:nvSpPr>
        <p:spPr>
          <a:xfrm>
            <a:off x="2413736" y="4667609"/>
            <a:ext cx="5820097" cy="347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425" lIns="19425" spcFirstLastPara="1" rIns="19425" wrap="square" tIns="19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BB225D"/>
                </a:solidFill>
                <a:latin typeface="Arial"/>
                <a:ea typeface="Arial"/>
                <a:cs typeface="Arial"/>
                <a:sym typeface="Arial"/>
              </a:rPr>
              <a:t>Online Platform wijkconnectutrecht.nl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uisstijl">
  <a:themeElements>
    <a:clrScheme name="Aangepast 1_VerweyJonkerInstituut">
      <a:dk1>
        <a:srgbClr val="423C3D"/>
      </a:dk1>
      <a:lt1>
        <a:srgbClr val="FFFFFF"/>
      </a:lt1>
      <a:dk2>
        <a:srgbClr val="000000"/>
      </a:dk2>
      <a:lt2>
        <a:srgbClr val="FFFFFF"/>
      </a:lt2>
      <a:accent1>
        <a:srgbClr val="C49047"/>
      </a:accent1>
      <a:accent2>
        <a:srgbClr val="423C3D"/>
      </a:accent2>
      <a:accent3>
        <a:srgbClr val="E7D3B6"/>
      </a:accent3>
      <a:accent4>
        <a:srgbClr val="F3E9DA"/>
      </a:accent4>
      <a:accent5>
        <a:srgbClr val="C85825"/>
      </a:accent5>
      <a:accent6>
        <a:srgbClr val="508A9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Gemeente Utrecht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CC0000"/>
      </a:accent1>
      <a:accent2>
        <a:srgbClr val="FFB70B"/>
      </a:accent2>
      <a:accent3>
        <a:srgbClr val="006DFF"/>
      </a:accent3>
      <a:accent4>
        <a:srgbClr val="FFC000"/>
      </a:accent4>
      <a:accent5>
        <a:srgbClr val="75757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2023-10-03T08:23:37Z</dcterms:created>
  <dc:creator>Valdink, Roël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0x01010007C75835A6FF804DA3EF18E0A9C0DE70</vt:lpwstr>
  </property>
  <property fmtid="{D5CDD505-2E9C-101B-9397-08002B2CF9AE}" pid="3" name="MediaServiceImageTags">
    <vt:lpwstr/>
  </property>
</Properties>
</file>